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  <p:sldId id="264" r:id="rId9"/>
    <p:sldId id="26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E36-25E9-4D8B-8837-9A2CD94965D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EBDA64-799C-4CF8-85CC-A2647175E9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E36-25E9-4D8B-8837-9A2CD94965D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DA64-799C-4CF8-85CC-A2647175E9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EBDA64-799C-4CF8-85CC-A2647175E9F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E36-25E9-4D8B-8837-9A2CD94965D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E36-25E9-4D8B-8837-9A2CD94965D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EBDA64-799C-4CF8-85CC-A2647175E9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E36-25E9-4D8B-8837-9A2CD94965D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EBDA64-799C-4CF8-85CC-A2647175E9F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3A30E36-25E9-4D8B-8837-9A2CD94965D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DA64-799C-4CF8-85CC-A2647175E9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E36-25E9-4D8B-8837-9A2CD94965D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EBDA64-799C-4CF8-85CC-A2647175E9F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E36-25E9-4D8B-8837-9A2CD94965D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EBDA64-799C-4CF8-85CC-A2647175E9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E36-25E9-4D8B-8837-9A2CD94965D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EBDA64-799C-4CF8-85CC-A2647175E9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EBDA64-799C-4CF8-85CC-A2647175E9F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E36-25E9-4D8B-8837-9A2CD94965D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EBDA64-799C-4CF8-85CC-A2647175E9F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3A30E36-25E9-4D8B-8837-9A2CD94965D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3A30E36-25E9-4D8B-8837-9A2CD94965D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EBDA64-799C-4CF8-85CC-A2647175E9F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ZGxWD9Yq73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Sacrifice, Priest and Victim, </a:t>
            </a:r>
          </a:p>
          <a:p>
            <a:r>
              <a:rPr lang="en-US" dirty="0" smtClean="0"/>
              <a:t>Mediator, Melchizedek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Priesthood of Jesus Christ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Fishers of Men Video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www.youtube.com/watch?v=ZGxWD9Yq73s</a:t>
            </a:r>
            <a:endParaRPr lang="en-US" dirty="0" smtClean="0"/>
          </a:p>
          <a:p>
            <a:r>
              <a:rPr lang="en-US" dirty="0" smtClean="0"/>
              <a:t>Discuss how this video portrays the priest as:</a:t>
            </a:r>
          </a:p>
          <a:p>
            <a:pPr lvl="1"/>
            <a:r>
              <a:rPr lang="en-US" dirty="0" smtClean="0"/>
              <a:t>a mediator and a victim</a:t>
            </a:r>
          </a:p>
          <a:p>
            <a:endParaRPr lang="en-US" dirty="0"/>
          </a:p>
        </p:txBody>
      </p:sp>
      <p:pic>
        <p:nvPicPr>
          <p:cNvPr id="1026" name="Picture 2" descr="http://www.themonastery.org/blog/wp-content/uploads/2012/05/Jesus-Disciples-Ordinat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42" y="3124200"/>
            <a:ext cx="4191000" cy="312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9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Lesson One: Sacrifice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sacrifice?!</a:t>
            </a:r>
          </a:p>
          <a:p>
            <a:pPr lvl="1"/>
            <a:r>
              <a:rPr lang="en-US" i="1" dirty="0" smtClean="0"/>
              <a:t>Sacrum – </a:t>
            </a:r>
            <a:r>
              <a:rPr lang="en-US" dirty="0" smtClean="0"/>
              <a:t>Holy</a:t>
            </a:r>
          </a:p>
          <a:p>
            <a:pPr lvl="1"/>
            <a:r>
              <a:rPr lang="en-US" i="1" dirty="0" err="1" smtClean="0"/>
              <a:t>Facere</a:t>
            </a:r>
            <a:r>
              <a:rPr lang="en-US" i="1" dirty="0" smtClean="0"/>
              <a:t> – </a:t>
            </a:r>
            <a:r>
              <a:rPr lang="en-US" dirty="0" smtClean="0"/>
              <a:t>to make</a:t>
            </a:r>
          </a:p>
          <a:p>
            <a:r>
              <a:rPr lang="en-US" dirty="0" smtClean="0"/>
              <a:t>A Sacrifice is an offering, or gift, </a:t>
            </a:r>
            <a:r>
              <a:rPr lang="en-US" i="1" u="sng" dirty="0" smtClean="0"/>
              <a:t>made</a:t>
            </a:r>
            <a:r>
              <a:rPr lang="en-US" dirty="0" smtClean="0"/>
              <a:t> </a:t>
            </a:r>
            <a:r>
              <a:rPr lang="en-US" i="1" u="sng" dirty="0" smtClean="0"/>
              <a:t>holy</a:t>
            </a:r>
            <a:r>
              <a:rPr lang="en-US" dirty="0" smtClean="0"/>
              <a:t> by giving it to God</a:t>
            </a:r>
          </a:p>
          <a:p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1026" name="Picture 2" descr="http://www.jesuswalk.com/lamb/images/zurbaran-agnus-dei-lamb-of-god-madrid-1339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638" y="4038600"/>
            <a:ext cx="3379804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Lesson One: Sacrifice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Sacrifice is an act of worship</a:t>
            </a:r>
          </a:p>
          <a:p>
            <a:pPr lvl="1"/>
            <a:r>
              <a:rPr lang="en-US" dirty="0" smtClean="0"/>
              <a:t>Adoration</a:t>
            </a:r>
          </a:p>
          <a:p>
            <a:pPr lvl="1"/>
            <a:r>
              <a:rPr lang="en-US" dirty="0" smtClean="0"/>
              <a:t>Contrition</a:t>
            </a:r>
          </a:p>
          <a:p>
            <a:pPr lvl="1"/>
            <a:r>
              <a:rPr lang="en-US" dirty="0" smtClean="0"/>
              <a:t>Thanksgiving</a:t>
            </a:r>
          </a:p>
          <a:p>
            <a:pPr lvl="1"/>
            <a:r>
              <a:rPr lang="en-US" dirty="0" smtClean="0"/>
              <a:t>Supplication</a:t>
            </a:r>
          </a:p>
          <a:p>
            <a:r>
              <a:rPr lang="en-US" dirty="0" smtClean="0"/>
              <a:t>How do we worship God?</a:t>
            </a:r>
          </a:p>
          <a:p>
            <a:pPr lvl="1"/>
            <a:r>
              <a:rPr lang="en-US" dirty="0" smtClean="0"/>
              <a:t>The Mass</a:t>
            </a:r>
            <a:endParaRPr lang="en-US" dirty="0"/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2050" name="Picture 2" descr="http://thetruemass.org/images/uploads/Lg/Mass%20(3)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2865367" cy="451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1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	Lesson </a:t>
            </a:r>
            <a:r>
              <a:rPr lang="en-US" dirty="0"/>
              <a:t>One: Sacrifice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Essential components for Sacrifice</a:t>
            </a:r>
          </a:p>
          <a:p>
            <a:pPr lvl="1"/>
            <a:r>
              <a:rPr lang="en-US" dirty="0" smtClean="0"/>
              <a:t>Priest </a:t>
            </a:r>
          </a:p>
          <a:p>
            <a:pPr lvl="1"/>
            <a:r>
              <a:rPr lang="en-US" dirty="0" smtClean="0"/>
              <a:t>Victim</a:t>
            </a:r>
          </a:p>
          <a:p>
            <a:pPr lvl="1"/>
            <a:r>
              <a:rPr lang="en-US" dirty="0" smtClean="0"/>
              <a:t>Altar</a:t>
            </a:r>
          </a:p>
          <a:p>
            <a:pPr lvl="1"/>
            <a:r>
              <a:rPr lang="en-US" dirty="0" smtClean="0"/>
              <a:t>Offered with a pure and sinless heart</a:t>
            </a:r>
          </a:p>
          <a:p>
            <a:r>
              <a:rPr lang="en-US" dirty="0" smtClean="0"/>
              <a:t>Was Jesus a sacrifice?</a:t>
            </a:r>
          </a:p>
          <a:p>
            <a:pPr lvl="1"/>
            <a:r>
              <a:rPr lang="en-US" dirty="0" smtClean="0"/>
              <a:t>He was the priest</a:t>
            </a:r>
          </a:p>
          <a:p>
            <a:pPr lvl="1"/>
            <a:r>
              <a:rPr lang="en-US" dirty="0" smtClean="0"/>
              <a:t>He was the victim</a:t>
            </a:r>
          </a:p>
          <a:p>
            <a:pPr lvl="1"/>
            <a:r>
              <a:rPr lang="en-US" dirty="0" smtClean="0"/>
              <a:t>The cross was his altar</a:t>
            </a:r>
          </a:p>
          <a:p>
            <a:pPr lvl="1"/>
            <a:r>
              <a:rPr lang="en-US" dirty="0" smtClean="0"/>
              <a:t>Offered himself with a  pure and sinless heart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 descr="https://encrypted-tbn2.gstatic.com/images?q=tbn:ANd9GcSyldKA8pjLxsm3691CQ2MtsOfUW7fm81UIo_SIEmfVirBOVi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2286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16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Lesson Two: Priest and Victim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Jesus was a priest… what does that mean?</a:t>
            </a:r>
          </a:p>
          <a:p>
            <a:r>
              <a:rPr lang="en-US" dirty="0" smtClean="0"/>
              <a:t>Jesus was the</a:t>
            </a:r>
            <a:r>
              <a:rPr lang="en-US" i="1" dirty="0" smtClean="0"/>
              <a:t> Christ</a:t>
            </a:r>
            <a:r>
              <a:rPr lang="en-US" dirty="0" smtClean="0"/>
              <a:t>… what does that mean?</a:t>
            </a:r>
            <a:endParaRPr lang="en-US" dirty="0"/>
          </a:p>
          <a:p>
            <a:pPr lvl="1"/>
            <a:r>
              <a:rPr lang="en-US" dirty="0" smtClean="0"/>
              <a:t>Anointed one</a:t>
            </a:r>
          </a:p>
          <a:p>
            <a:r>
              <a:rPr lang="en-US" dirty="0" smtClean="0"/>
              <a:t>How was Jesus a victim?</a:t>
            </a:r>
          </a:p>
          <a:p>
            <a:pPr lvl="1"/>
            <a:r>
              <a:rPr lang="en-US" dirty="0" smtClean="0"/>
              <a:t>“Paschal Lamb who was slain for our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sins”</a:t>
            </a:r>
            <a:endParaRPr lang="en-US" dirty="0" smtClean="0"/>
          </a:p>
          <a:p>
            <a:r>
              <a:rPr lang="en-US" dirty="0" smtClean="0"/>
              <a:t>Offered himself up as the victim </a:t>
            </a:r>
          </a:p>
          <a:p>
            <a:pPr marL="0" indent="0">
              <a:buNone/>
            </a:pPr>
            <a:r>
              <a:rPr lang="en-US" dirty="0" smtClean="0"/>
              <a:t>    for sins</a:t>
            </a:r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098" name="Picture 2" descr="https://bylovealone.files.wordpress.com/2011/06/christ-the-high-priest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2390775" cy="305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8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Lesson Two: Priest and Victim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Old Testament Priesthood</a:t>
            </a:r>
          </a:p>
          <a:p>
            <a:pPr lvl="1"/>
            <a:r>
              <a:rPr lang="en-US" dirty="0" smtClean="0"/>
              <a:t>Who were the Levites?</a:t>
            </a:r>
          </a:p>
          <a:p>
            <a:pPr lvl="2"/>
            <a:r>
              <a:rPr lang="en-US" dirty="0" smtClean="0"/>
              <a:t>Explain their role and their connection with the priesthood of Christ</a:t>
            </a:r>
          </a:p>
          <a:p>
            <a:pPr lvl="2"/>
            <a:r>
              <a:rPr lang="en-US" dirty="0" smtClean="0"/>
              <a:t>Why did Christ form a new priesthood?</a:t>
            </a:r>
          </a:p>
          <a:p>
            <a:pPr lvl="3"/>
            <a:r>
              <a:rPr lang="en-US" dirty="0" smtClean="0"/>
              <a:t>Did he?</a:t>
            </a:r>
            <a:endParaRPr lang="en-US" dirty="0"/>
          </a:p>
        </p:txBody>
      </p:sp>
      <p:pic>
        <p:nvPicPr>
          <p:cNvPr id="5122" name="Picture 2" descr="http://walkingthrutheword.com/wp-content/uploads/2013/11/offer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3489012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Lesson Three: Mediator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does mediator mean?</a:t>
            </a:r>
          </a:p>
          <a:p>
            <a:r>
              <a:rPr lang="en-US" dirty="0" smtClean="0"/>
              <a:t>The priest takes our prayers and gives them to God</a:t>
            </a:r>
          </a:p>
          <a:p>
            <a:r>
              <a:rPr lang="en-US" dirty="0" smtClean="0"/>
              <a:t>The priest brings God to us</a:t>
            </a:r>
          </a:p>
          <a:p>
            <a:pPr lvl="1"/>
            <a:r>
              <a:rPr lang="en-US" dirty="0" smtClean="0"/>
              <a:t>Eucharist</a:t>
            </a:r>
          </a:p>
          <a:p>
            <a:pPr lvl="1"/>
            <a:r>
              <a:rPr lang="en-US" dirty="0" smtClean="0"/>
              <a:t>Confession</a:t>
            </a:r>
          </a:p>
          <a:p>
            <a:pPr lvl="1"/>
            <a:r>
              <a:rPr lang="en-US" dirty="0" smtClean="0"/>
              <a:t>All the other sacraments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4.bp.blogspot.com/-TxnGIk2BaAE/TukdarKhXjI/AAAAAAAAAGw/QH2M2QXy8Lk/s1600/deisi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4800600" cy="302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79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Lesson Three: Mediator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can pray for others too! </a:t>
            </a:r>
          </a:p>
          <a:p>
            <a:r>
              <a:rPr lang="en-US" dirty="0" smtClean="0"/>
              <a:t>Through our Baptism we become </a:t>
            </a:r>
            <a:r>
              <a:rPr lang="en-US" u="sng" dirty="0" smtClean="0"/>
              <a:t>priests</a:t>
            </a:r>
            <a:r>
              <a:rPr lang="en-US" dirty="0" smtClean="0"/>
              <a:t>, prophets, and kings</a:t>
            </a:r>
          </a:p>
          <a:p>
            <a:pPr lvl="1"/>
            <a:r>
              <a:rPr lang="en-US" dirty="0" smtClean="0"/>
              <a:t>We can offer things up</a:t>
            </a:r>
          </a:p>
          <a:p>
            <a:pPr lvl="2"/>
            <a:r>
              <a:rPr lang="en-US" dirty="0" smtClean="0"/>
              <a:t>E.g., Lent</a:t>
            </a:r>
          </a:p>
          <a:p>
            <a:r>
              <a:rPr lang="en-US" dirty="0" smtClean="0"/>
              <a:t>Different from the priesthood</a:t>
            </a:r>
          </a:p>
          <a:p>
            <a:pPr lvl="1"/>
            <a:r>
              <a:rPr lang="en-US" dirty="0" smtClean="0"/>
              <a:t>Offer the sacrifice of the 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Cross</a:t>
            </a:r>
            <a:endParaRPr lang="en-US" dirty="0"/>
          </a:p>
        </p:txBody>
      </p:sp>
      <p:pic>
        <p:nvPicPr>
          <p:cNvPr id="7170" name="Picture 2" descr="http://www.knightsofdivinemercy.com/wp-content/uploads/2011/03/11-3-9ProphetPriestKing-e1299670181864-445x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5800"/>
            <a:ext cx="42386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509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Lesson Four: Melchizedek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Melchizedek is a type of Christ</a:t>
            </a:r>
          </a:p>
          <a:p>
            <a:pPr lvl="1"/>
            <a:r>
              <a:rPr lang="en-US" dirty="0" smtClean="0"/>
              <a:t>What is a type?</a:t>
            </a:r>
          </a:p>
          <a:p>
            <a:r>
              <a:rPr lang="en-US" dirty="0" smtClean="0"/>
              <a:t>He offered up Bread and Wine to God </a:t>
            </a:r>
          </a:p>
          <a:p>
            <a:pPr lvl="1"/>
            <a:r>
              <a:rPr lang="en-US" dirty="0" smtClean="0"/>
              <a:t>Gen. 14:14-20</a:t>
            </a:r>
          </a:p>
          <a:p>
            <a:pPr lvl="1"/>
            <a:r>
              <a:rPr lang="en-US" dirty="0" smtClean="0"/>
              <a:t>Mark 14:22-25</a:t>
            </a:r>
          </a:p>
          <a:p>
            <a:pPr lvl="1"/>
            <a:r>
              <a:rPr lang="en-US" dirty="0" smtClean="0"/>
              <a:t>Heb. 7:1-7</a:t>
            </a:r>
          </a:p>
          <a:p>
            <a:r>
              <a:rPr lang="en-US" dirty="0" smtClean="0"/>
              <a:t>Why are our priests like</a:t>
            </a:r>
          </a:p>
          <a:p>
            <a:pPr marL="0" indent="0">
              <a:buNone/>
            </a:pPr>
            <a:r>
              <a:rPr lang="en-US" dirty="0" smtClean="0"/>
              <a:t>    Melchizedek?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194" name="Picture 2" descr="https://henryehooper.files.wordpress.com/2014/05/melchizad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761" y="3048000"/>
            <a:ext cx="2550864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13249</TotalTime>
  <Words>329</Words>
  <Application>Microsoft Office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The Priesthood of Jesus Christ </vt:lpstr>
      <vt:lpstr>Lesson One: Sacrifice</vt:lpstr>
      <vt:lpstr>Lesson One: Sacrifice</vt:lpstr>
      <vt:lpstr> Lesson One: Sacrifice</vt:lpstr>
      <vt:lpstr>Lesson Two: Priest and Victim</vt:lpstr>
      <vt:lpstr>Lesson Two: Priest and Victim</vt:lpstr>
      <vt:lpstr>Lesson Three: Mediator</vt:lpstr>
      <vt:lpstr>Lesson Three: Mediator</vt:lpstr>
      <vt:lpstr>Lesson Four: Melchizedek</vt:lpstr>
      <vt:lpstr>Conclusion</vt:lpstr>
    </vt:vector>
  </TitlesOfParts>
  <Company>Catholic Diocese of 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Priesthood of Jesus Christ</dc:title>
  <dc:creator>User</dc:creator>
  <cp:lastModifiedBy>User</cp:lastModifiedBy>
  <cp:revision>7</cp:revision>
  <dcterms:created xsi:type="dcterms:W3CDTF">2015-03-28T23:07:46Z</dcterms:created>
  <dcterms:modified xsi:type="dcterms:W3CDTF">2015-04-08T02:59:26Z</dcterms:modified>
</cp:coreProperties>
</file>