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9" r:id="rId4"/>
    <p:sldId id="260" r:id="rId5"/>
    <p:sldId id="277" r:id="rId6"/>
    <p:sldId id="261" r:id="rId7"/>
    <p:sldId id="274" r:id="rId8"/>
    <p:sldId id="262" r:id="rId9"/>
    <p:sldId id="270" r:id="rId10"/>
    <p:sldId id="263" r:id="rId11"/>
    <p:sldId id="271" r:id="rId12"/>
    <p:sldId id="273" r:id="rId13"/>
    <p:sldId id="275" r:id="rId14"/>
    <p:sldId id="278"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7899D-54CF-4452-82FB-FEC2D17A61F0}"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n-US"/>
        </a:p>
      </dgm:t>
    </dgm:pt>
    <dgm:pt modelId="{5F3738C4-EC2A-4D5A-9B54-C1A571674B84}">
      <dgm:prSet phldrT="[Text]"/>
      <dgm:spPr/>
      <dgm:t>
        <a:bodyPr/>
        <a:lstStyle/>
        <a:p>
          <a:r>
            <a:rPr lang="en-US" dirty="0" smtClean="0"/>
            <a:t>Chrism Oil</a:t>
          </a:r>
          <a:endParaRPr lang="en-US" dirty="0"/>
        </a:p>
      </dgm:t>
    </dgm:pt>
    <dgm:pt modelId="{460C115E-B6E0-44B5-83F1-53E47435C1DB}" type="parTrans" cxnId="{647F7775-BA79-4554-A835-C5A30CD3258A}">
      <dgm:prSet/>
      <dgm:spPr/>
      <dgm:t>
        <a:bodyPr/>
        <a:lstStyle/>
        <a:p>
          <a:endParaRPr lang="en-US"/>
        </a:p>
      </dgm:t>
    </dgm:pt>
    <dgm:pt modelId="{ED5AFC54-A64E-4488-B819-85C75FCCBB70}" type="sibTrans" cxnId="{647F7775-BA79-4554-A835-C5A30CD3258A}">
      <dgm:prSet/>
      <dgm:spPr/>
      <dgm:t>
        <a:bodyPr/>
        <a:lstStyle/>
        <a:p>
          <a:endParaRPr lang="en-US"/>
        </a:p>
      </dgm:t>
    </dgm:pt>
    <dgm:pt modelId="{6A349ECA-65FE-46C9-9316-50EEA664D1D7}">
      <dgm:prSet phldrT="[Text]"/>
      <dgm:spPr/>
      <dgm:t>
        <a:bodyPr/>
        <a:lstStyle/>
        <a:p>
          <a:r>
            <a:rPr lang="en-US" dirty="0" smtClean="0"/>
            <a:t>Baptism</a:t>
          </a:r>
          <a:endParaRPr lang="en-US" dirty="0"/>
        </a:p>
      </dgm:t>
    </dgm:pt>
    <dgm:pt modelId="{C8024727-FE0D-427C-997B-91BAC2548F49}" type="parTrans" cxnId="{3BB27470-1AD7-4F22-A4C3-1896EDAC6CB8}">
      <dgm:prSet/>
      <dgm:spPr/>
      <dgm:t>
        <a:bodyPr/>
        <a:lstStyle/>
        <a:p>
          <a:endParaRPr lang="en-US"/>
        </a:p>
      </dgm:t>
    </dgm:pt>
    <dgm:pt modelId="{792D13E9-9144-488B-BB90-19AA7E2DF9E5}" type="sibTrans" cxnId="{3BB27470-1AD7-4F22-A4C3-1896EDAC6CB8}">
      <dgm:prSet/>
      <dgm:spPr/>
      <dgm:t>
        <a:bodyPr/>
        <a:lstStyle/>
        <a:p>
          <a:endParaRPr lang="en-US"/>
        </a:p>
      </dgm:t>
    </dgm:pt>
    <dgm:pt modelId="{22C66FE9-6CAE-4CE6-ABFC-5A35D8165F56}">
      <dgm:prSet phldrT="[Text]"/>
      <dgm:spPr/>
      <dgm:t>
        <a:bodyPr/>
        <a:lstStyle/>
        <a:p>
          <a:r>
            <a:rPr lang="en-US" dirty="0" smtClean="0"/>
            <a:t>Holy Orders</a:t>
          </a:r>
          <a:endParaRPr lang="en-US" dirty="0"/>
        </a:p>
      </dgm:t>
    </dgm:pt>
    <dgm:pt modelId="{1FC9644E-888D-4774-BA6D-8E33155B3303}" type="parTrans" cxnId="{607127A7-A2E1-4073-B3D3-2E26B2C4E100}">
      <dgm:prSet/>
      <dgm:spPr/>
      <dgm:t>
        <a:bodyPr/>
        <a:lstStyle/>
        <a:p>
          <a:endParaRPr lang="en-US"/>
        </a:p>
      </dgm:t>
    </dgm:pt>
    <dgm:pt modelId="{A0140AD2-B052-4983-9B0A-E348B755DEF8}" type="sibTrans" cxnId="{607127A7-A2E1-4073-B3D3-2E26B2C4E100}">
      <dgm:prSet/>
      <dgm:spPr/>
      <dgm:t>
        <a:bodyPr/>
        <a:lstStyle/>
        <a:p>
          <a:endParaRPr lang="en-US"/>
        </a:p>
      </dgm:t>
    </dgm:pt>
    <dgm:pt modelId="{69FA46A1-C1C9-4D7D-8B9E-F0FED9AE9F68}">
      <dgm:prSet phldrT="[Text]"/>
      <dgm:spPr/>
      <dgm:t>
        <a:bodyPr/>
        <a:lstStyle/>
        <a:p>
          <a:r>
            <a:rPr lang="en-US" dirty="0" smtClean="0"/>
            <a:t>Oil of Catechumens</a:t>
          </a:r>
          <a:endParaRPr lang="en-US" dirty="0"/>
        </a:p>
      </dgm:t>
    </dgm:pt>
    <dgm:pt modelId="{A689C11F-5ADE-453A-8D03-F5B31EC11771}" type="parTrans" cxnId="{4341388C-A033-4711-9AD4-71207268F113}">
      <dgm:prSet/>
      <dgm:spPr/>
      <dgm:t>
        <a:bodyPr/>
        <a:lstStyle/>
        <a:p>
          <a:endParaRPr lang="en-US"/>
        </a:p>
      </dgm:t>
    </dgm:pt>
    <dgm:pt modelId="{397E57B3-DB53-47F1-8FB0-CB3A1280139F}" type="sibTrans" cxnId="{4341388C-A033-4711-9AD4-71207268F113}">
      <dgm:prSet/>
      <dgm:spPr/>
      <dgm:t>
        <a:bodyPr/>
        <a:lstStyle/>
        <a:p>
          <a:endParaRPr lang="en-US"/>
        </a:p>
      </dgm:t>
    </dgm:pt>
    <dgm:pt modelId="{62840B19-929A-4856-B05E-AFB3B6FE493F}">
      <dgm:prSet phldrT="[Text]"/>
      <dgm:spPr/>
      <dgm:t>
        <a:bodyPr/>
        <a:lstStyle/>
        <a:p>
          <a:r>
            <a:rPr lang="en-US" dirty="0" smtClean="0"/>
            <a:t>Baptism</a:t>
          </a:r>
          <a:endParaRPr lang="en-US" dirty="0"/>
        </a:p>
      </dgm:t>
    </dgm:pt>
    <dgm:pt modelId="{4B6D53BA-E3FB-4ABE-8A3A-8B9EB721A89A}" type="parTrans" cxnId="{0DF44B67-2515-4F8E-8DD2-29B64C26D41C}">
      <dgm:prSet/>
      <dgm:spPr/>
      <dgm:t>
        <a:bodyPr/>
        <a:lstStyle/>
        <a:p>
          <a:endParaRPr lang="en-US"/>
        </a:p>
      </dgm:t>
    </dgm:pt>
    <dgm:pt modelId="{D45E9C5B-643E-40BB-BB47-FAAF670ABC08}" type="sibTrans" cxnId="{0DF44B67-2515-4F8E-8DD2-29B64C26D41C}">
      <dgm:prSet/>
      <dgm:spPr/>
      <dgm:t>
        <a:bodyPr/>
        <a:lstStyle/>
        <a:p>
          <a:endParaRPr lang="en-US"/>
        </a:p>
      </dgm:t>
    </dgm:pt>
    <dgm:pt modelId="{B3A48FB2-4163-4B4C-BF6B-9E5DE8A6E3F2}">
      <dgm:prSet phldrT="[Text]"/>
      <dgm:spPr/>
      <dgm:t>
        <a:bodyPr/>
        <a:lstStyle/>
        <a:p>
          <a:r>
            <a:rPr lang="en-US" dirty="0" smtClean="0"/>
            <a:t>Oil of the Sick</a:t>
          </a:r>
          <a:endParaRPr lang="en-US" dirty="0"/>
        </a:p>
      </dgm:t>
    </dgm:pt>
    <dgm:pt modelId="{45A9D6A2-B20E-4560-83CC-4AD4445AFB2A}" type="parTrans" cxnId="{75258D9D-7D2E-4E06-8435-50EB7FE129CD}">
      <dgm:prSet/>
      <dgm:spPr/>
      <dgm:t>
        <a:bodyPr/>
        <a:lstStyle/>
        <a:p>
          <a:endParaRPr lang="en-US"/>
        </a:p>
      </dgm:t>
    </dgm:pt>
    <dgm:pt modelId="{5E18E79C-6F91-4F96-9057-38C7A9162E04}" type="sibTrans" cxnId="{75258D9D-7D2E-4E06-8435-50EB7FE129CD}">
      <dgm:prSet/>
      <dgm:spPr/>
      <dgm:t>
        <a:bodyPr/>
        <a:lstStyle/>
        <a:p>
          <a:endParaRPr lang="en-US"/>
        </a:p>
      </dgm:t>
    </dgm:pt>
    <dgm:pt modelId="{9273F6D6-F351-4D49-A970-0C76164CA800}">
      <dgm:prSet phldrT="[Text]"/>
      <dgm:spPr/>
      <dgm:t>
        <a:bodyPr/>
        <a:lstStyle/>
        <a:p>
          <a:r>
            <a:rPr lang="en-US" dirty="0" smtClean="0"/>
            <a:t>Anointing of the Sick</a:t>
          </a:r>
          <a:endParaRPr lang="en-US" dirty="0"/>
        </a:p>
      </dgm:t>
    </dgm:pt>
    <dgm:pt modelId="{3FC98327-F7A4-4153-89FC-FBA0F93A1377}" type="parTrans" cxnId="{28816136-27CF-4493-974C-98DA724D0F4B}">
      <dgm:prSet/>
      <dgm:spPr/>
      <dgm:t>
        <a:bodyPr/>
        <a:lstStyle/>
        <a:p>
          <a:endParaRPr lang="en-US"/>
        </a:p>
      </dgm:t>
    </dgm:pt>
    <dgm:pt modelId="{6646311F-AAE5-451D-9C70-7758FF8E6BE5}" type="sibTrans" cxnId="{28816136-27CF-4493-974C-98DA724D0F4B}">
      <dgm:prSet/>
      <dgm:spPr/>
      <dgm:t>
        <a:bodyPr/>
        <a:lstStyle/>
        <a:p>
          <a:endParaRPr lang="en-US"/>
        </a:p>
      </dgm:t>
    </dgm:pt>
    <dgm:pt modelId="{2DB0498F-BA6D-499A-A12C-6E809E43FF88}">
      <dgm:prSet phldrT="[Text]"/>
      <dgm:spPr/>
      <dgm:t>
        <a:bodyPr/>
        <a:lstStyle/>
        <a:p>
          <a:r>
            <a:rPr lang="en-US" dirty="0" smtClean="0"/>
            <a:t>Confirmation</a:t>
          </a:r>
          <a:endParaRPr lang="en-US" dirty="0"/>
        </a:p>
      </dgm:t>
    </dgm:pt>
    <dgm:pt modelId="{5C916627-0EC9-45CE-970F-BDE2FF9B41D6}" type="parTrans" cxnId="{8680E20F-DFA5-496A-8BE5-947641B1EA2C}">
      <dgm:prSet/>
      <dgm:spPr/>
      <dgm:t>
        <a:bodyPr/>
        <a:lstStyle/>
        <a:p>
          <a:endParaRPr lang="en-US"/>
        </a:p>
      </dgm:t>
    </dgm:pt>
    <dgm:pt modelId="{3B3160A6-44F4-4557-86F1-78E19CC82EBA}" type="sibTrans" cxnId="{8680E20F-DFA5-496A-8BE5-947641B1EA2C}">
      <dgm:prSet/>
      <dgm:spPr/>
      <dgm:t>
        <a:bodyPr/>
        <a:lstStyle/>
        <a:p>
          <a:endParaRPr lang="en-US"/>
        </a:p>
      </dgm:t>
    </dgm:pt>
    <dgm:pt modelId="{A52EE73D-13C5-43F1-A630-97B2B811A226}" type="pres">
      <dgm:prSet presAssocID="{FBC7899D-54CF-4452-82FB-FEC2D17A61F0}" presName="Name0" presStyleCnt="0">
        <dgm:presLayoutVars>
          <dgm:dir/>
          <dgm:animLvl val="lvl"/>
          <dgm:resizeHandles val="exact"/>
        </dgm:presLayoutVars>
      </dgm:prSet>
      <dgm:spPr/>
      <dgm:t>
        <a:bodyPr/>
        <a:lstStyle/>
        <a:p>
          <a:endParaRPr lang="en-US"/>
        </a:p>
      </dgm:t>
    </dgm:pt>
    <dgm:pt modelId="{B920A090-7DE2-4F8E-8435-6BB490C9A585}" type="pres">
      <dgm:prSet presAssocID="{5F3738C4-EC2A-4D5A-9B54-C1A571674B84}" presName="linNode" presStyleCnt="0"/>
      <dgm:spPr/>
    </dgm:pt>
    <dgm:pt modelId="{882AC55E-BF5C-4912-844C-DAFFEFF76179}" type="pres">
      <dgm:prSet presAssocID="{5F3738C4-EC2A-4D5A-9B54-C1A571674B84}" presName="parentText" presStyleLbl="node1" presStyleIdx="0" presStyleCnt="3" custLinFactNeighborY="-151">
        <dgm:presLayoutVars>
          <dgm:chMax val="1"/>
          <dgm:bulletEnabled val="1"/>
        </dgm:presLayoutVars>
      </dgm:prSet>
      <dgm:spPr/>
      <dgm:t>
        <a:bodyPr/>
        <a:lstStyle/>
        <a:p>
          <a:endParaRPr lang="en-US"/>
        </a:p>
      </dgm:t>
    </dgm:pt>
    <dgm:pt modelId="{AAFF4E62-FF80-451A-AAD9-C544D7F7E8D4}" type="pres">
      <dgm:prSet presAssocID="{5F3738C4-EC2A-4D5A-9B54-C1A571674B84}" presName="descendantText" presStyleLbl="alignAccFollowNode1" presStyleIdx="0" presStyleCnt="3">
        <dgm:presLayoutVars>
          <dgm:bulletEnabled val="1"/>
        </dgm:presLayoutVars>
      </dgm:prSet>
      <dgm:spPr/>
      <dgm:t>
        <a:bodyPr/>
        <a:lstStyle/>
        <a:p>
          <a:endParaRPr lang="en-US"/>
        </a:p>
      </dgm:t>
    </dgm:pt>
    <dgm:pt modelId="{1059E84C-8469-4B4F-9F9C-1A5F7E85009A}" type="pres">
      <dgm:prSet presAssocID="{ED5AFC54-A64E-4488-B819-85C75FCCBB70}" presName="sp" presStyleCnt="0"/>
      <dgm:spPr/>
    </dgm:pt>
    <dgm:pt modelId="{8222DEED-DEAF-4504-8427-9615547BF499}" type="pres">
      <dgm:prSet presAssocID="{69FA46A1-C1C9-4D7D-8B9E-F0FED9AE9F68}" presName="linNode" presStyleCnt="0"/>
      <dgm:spPr/>
    </dgm:pt>
    <dgm:pt modelId="{F3BF8B8E-381B-47AA-B4F9-D9268DB55BC4}" type="pres">
      <dgm:prSet presAssocID="{69FA46A1-C1C9-4D7D-8B9E-F0FED9AE9F68}" presName="parentText" presStyleLbl="node1" presStyleIdx="1" presStyleCnt="3">
        <dgm:presLayoutVars>
          <dgm:chMax val="1"/>
          <dgm:bulletEnabled val="1"/>
        </dgm:presLayoutVars>
      </dgm:prSet>
      <dgm:spPr/>
      <dgm:t>
        <a:bodyPr/>
        <a:lstStyle/>
        <a:p>
          <a:endParaRPr lang="en-US"/>
        </a:p>
      </dgm:t>
    </dgm:pt>
    <dgm:pt modelId="{7236A0B0-6253-4355-9EAB-5D1D5ECAAF7D}" type="pres">
      <dgm:prSet presAssocID="{69FA46A1-C1C9-4D7D-8B9E-F0FED9AE9F68}" presName="descendantText" presStyleLbl="alignAccFollowNode1" presStyleIdx="1" presStyleCnt="3">
        <dgm:presLayoutVars>
          <dgm:bulletEnabled val="1"/>
        </dgm:presLayoutVars>
      </dgm:prSet>
      <dgm:spPr/>
      <dgm:t>
        <a:bodyPr/>
        <a:lstStyle/>
        <a:p>
          <a:endParaRPr lang="en-US"/>
        </a:p>
      </dgm:t>
    </dgm:pt>
    <dgm:pt modelId="{162DD4F2-1A97-4056-947E-34F9B0F7C99F}" type="pres">
      <dgm:prSet presAssocID="{397E57B3-DB53-47F1-8FB0-CB3A1280139F}" presName="sp" presStyleCnt="0"/>
      <dgm:spPr/>
    </dgm:pt>
    <dgm:pt modelId="{D31A5EA8-067B-45F6-A738-4464C134B7BF}" type="pres">
      <dgm:prSet presAssocID="{B3A48FB2-4163-4B4C-BF6B-9E5DE8A6E3F2}" presName="linNode" presStyleCnt="0"/>
      <dgm:spPr/>
    </dgm:pt>
    <dgm:pt modelId="{B2148531-333F-4439-B80F-C67124D288B6}" type="pres">
      <dgm:prSet presAssocID="{B3A48FB2-4163-4B4C-BF6B-9E5DE8A6E3F2}" presName="parentText" presStyleLbl="node1" presStyleIdx="2" presStyleCnt="3">
        <dgm:presLayoutVars>
          <dgm:chMax val="1"/>
          <dgm:bulletEnabled val="1"/>
        </dgm:presLayoutVars>
      </dgm:prSet>
      <dgm:spPr/>
      <dgm:t>
        <a:bodyPr/>
        <a:lstStyle/>
        <a:p>
          <a:endParaRPr lang="en-US"/>
        </a:p>
      </dgm:t>
    </dgm:pt>
    <dgm:pt modelId="{1975EEB4-4157-48A6-A812-825A172045BD}" type="pres">
      <dgm:prSet presAssocID="{B3A48FB2-4163-4B4C-BF6B-9E5DE8A6E3F2}" presName="descendantText" presStyleLbl="alignAccFollowNode1" presStyleIdx="2" presStyleCnt="3">
        <dgm:presLayoutVars>
          <dgm:bulletEnabled val="1"/>
        </dgm:presLayoutVars>
      </dgm:prSet>
      <dgm:spPr/>
      <dgm:t>
        <a:bodyPr/>
        <a:lstStyle/>
        <a:p>
          <a:endParaRPr lang="en-US"/>
        </a:p>
      </dgm:t>
    </dgm:pt>
  </dgm:ptLst>
  <dgm:cxnLst>
    <dgm:cxn modelId="{C3CD5472-E52D-4182-A2C4-49A576B5D2F6}" type="presOf" srcId="{5F3738C4-EC2A-4D5A-9B54-C1A571674B84}" destId="{882AC55E-BF5C-4912-844C-DAFFEFF76179}" srcOrd="0" destOrd="0" presId="urn:microsoft.com/office/officeart/2005/8/layout/vList5"/>
    <dgm:cxn modelId="{75C9DC1C-8218-4446-82A9-1253D809F777}" type="presOf" srcId="{22C66FE9-6CAE-4CE6-ABFC-5A35D8165F56}" destId="{AAFF4E62-FF80-451A-AAD9-C544D7F7E8D4}" srcOrd="0" destOrd="2" presId="urn:microsoft.com/office/officeart/2005/8/layout/vList5"/>
    <dgm:cxn modelId="{A1F97CAB-740D-4C25-AF26-435D193115A5}" type="presOf" srcId="{B3A48FB2-4163-4B4C-BF6B-9E5DE8A6E3F2}" destId="{B2148531-333F-4439-B80F-C67124D288B6}" srcOrd="0" destOrd="0" presId="urn:microsoft.com/office/officeart/2005/8/layout/vList5"/>
    <dgm:cxn modelId="{91FDEF55-D69E-4707-8B2D-222C4C769666}" type="presOf" srcId="{69FA46A1-C1C9-4D7D-8B9E-F0FED9AE9F68}" destId="{F3BF8B8E-381B-47AA-B4F9-D9268DB55BC4}" srcOrd="0" destOrd="0" presId="urn:microsoft.com/office/officeart/2005/8/layout/vList5"/>
    <dgm:cxn modelId="{75258D9D-7D2E-4E06-8435-50EB7FE129CD}" srcId="{FBC7899D-54CF-4452-82FB-FEC2D17A61F0}" destId="{B3A48FB2-4163-4B4C-BF6B-9E5DE8A6E3F2}" srcOrd="2" destOrd="0" parTransId="{45A9D6A2-B20E-4560-83CC-4AD4445AFB2A}" sibTransId="{5E18E79C-6F91-4F96-9057-38C7A9162E04}"/>
    <dgm:cxn modelId="{0DF44B67-2515-4F8E-8DD2-29B64C26D41C}" srcId="{69FA46A1-C1C9-4D7D-8B9E-F0FED9AE9F68}" destId="{62840B19-929A-4856-B05E-AFB3B6FE493F}" srcOrd="0" destOrd="0" parTransId="{4B6D53BA-E3FB-4ABE-8A3A-8B9EB721A89A}" sibTransId="{D45E9C5B-643E-40BB-BB47-FAAF670ABC08}"/>
    <dgm:cxn modelId="{8680E20F-DFA5-496A-8BE5-947641B1EA2C}" srcId="{5F3738C4-EC2A-4D5A-9B54-C1A571674B84}" destId="{2DB0498F-BA6D-499A-A12C-6E809E43FF88}" srcOrd="1" destOrd="0" parTransId="{5C916627-0EC9-45CE-970F-BDE2FF9B41D6}" sibTransId="{3B3160A6-44F4-4557-86F1-78E19CC82EBA}"/>
    <dgm:cxn modelId="{E0123DAF-FD6B-40BB-89FA-496A1BF078E9}" type="presOf" srcId="{62840B19-929A-4856-B05E-AFB3B6FE493F}" destId="{7236A0B0-6253-4355-9EAB-5D1D5ECAAF7D}" srcOrd="0" destOrd="0" presId="urn:microsoft.com/office/officeart/2005/8/layout/vList5"/>
    <dgm:cxn modelId="{D58808C3-0F2E-431B-8BF5-C348DA672B6E}" type="presOf" srcId="{FBC7899D-54CF-4452-82FB-FEC2D17A61F0}" destId="{A52EE73D-13C5-43F1-A630-97B2B811A226}" srcOrd="0" destOrd="0" presId="urn:microsoft.com/office/officeart/2005/8/layout/vList5"/>
    <dgm:cxn modelId="{D5ABF192-FD30-425A-8244-CC896C6A8EB4}" type="presOf" srcId="{2DB0498F-BA6D-499A-A12C-6E809E43FF88}" destId="{AAFF4E62-FF80-451A-AAD9-C544D7F7E8D4}" srcOrd="0" destOrd="1" presId="urn:microsoft.com/office/officeart/2005/8/layout/vList5"/>
    <dgm:cxn modelId="{28816136-27CF-4493-974C-98DA724D0F4B}" srcId="{B3A48FB2-4163-4B4C-BF6B-9E5DE8A6E3F2}" destId="{9273F6D6-F351-4D49-A970-0C76164CA800}" srcOrd="0" destOrd="0" parTransId="{3FC98327-F7A4-4153-89FC-FBA0F93A1377}" sibTransId="{6646311F-AAE5-451D-9C70-7758FF8E6BE5}"/>
    <dgm:cxn modelId="{840A6925-C3CD-4275-A10E-903A38630A8B}" type="presOf" srcId="{6A349ECA-65FE-46C9-9316-50EEA664D1D7}" destId="{AAFF4E62-FF80-451A-AAD9-C544D7F7E8D4}" srcOrd="0" destOrd="0" presId="urn:microsoft.com/office/officeart/2005/8/layout/vList5"/>
    <dgm:cxn modelId="{647F7775-BA79-4554-A835-C5A30CD3258A}" srcId="{FBC7899D-54CF-4452-82FB-FEC2D17A61F0}" destId="{5F3738C4-EC2A-4D5A-9B54-C1A571674B84}" srcOrd="0" destOrd="0" parTransId="{460C115E-B6E0-44B5-83F1-53E47435C1DB}" sibTransId="{ED5AFC54-A64E-4488-B819-85C75FCCBB70}"/>
    <dgm:cxn modelId="{607127A7-A2E1-4073-B3D3-2E26B2C4E100}" srcId="{5F3738C4-EC2A-4D5A-9B54-C1A571674B84}" destId="{22C66FE9-6CAE-4CE6-ABFC-5A35D8165F56}" srcOrd="2" destOrd="0" parTransId="{1FC9644E-888D-4774-BA6D-8E33155B3303}" sibTransId="{A0140AD2-B052-4983-9B0A-E348B755DEF8}"/>
    <dgm:cxn modelId="{4252035E-FFFE-4C2D-8559-F5DEFC6BCE37}" type="presOf" srcId="{9273F6D6-F351-4D49-A970-0C76164CA800}" destId="{1975EEB4-4157-48A6-A812-825A172045BD}" srcOrd="0" destOrd="0" presId="urn:microsoft.com/office/officeart/2005/8/layout/vList5"/>
    <dgm:cxn modelId="{4341388C-A033-4711-9AD4-71207268F113}" srcId="{FBC7899D-54CF-4452-82FB-FEC2D17A61F0}" destId="{69FA46A1-C1C9-4D7D-8B9E-F0FED9AE9F68}" srcOrd="1" destOrd="0" parTransId="{A689C11F-5ADE-453A-8D03-F5B31EC11771}" sibTransId="{397E57B3-DB53-47F1-8FB0-CB3A1280139F}"/>
    <dgm:cxn modelId="{3BB27470-1AD7-4F22-A4C3-1896EDAC6CB8}" srcId="{5F3738C4-EC2A-4D5A-9B54-C1A571674B84}" destId="{6A349ECA-65FE-46C9-9316-50EEA664D1D7}" srcOrd="0" destOrd="0" parTransId="{C8024727-FE0D-427C-997B-91BAC2548F49}" sibTransId="{792D13E9-9144-488B-BB90-19AA7E2DF9E5}"/>
    <dgm:cxn modelId="{75444CA0-EAAF-4A9D-9CD0-0ACE7695ECA4}" type="presParOf" srcId="{A52EE73D-13C5-43F1-A630-97B2B811A226}" destId="{B920A090-7DE2-4F8E-8435-6BB490C9A585}" srcOrd="0" destOrd="0" presId="urn:microsoft.com/office/officeart/2005/8/layout/vList5"/>
    <dgm:cxn modelId="{CB41B503-B795-44A0-91EA-46C5200A4CAE}" type="presParOf" srcId="{B920A090-7DE2-4F8E-8435-6BB490C9A585}" destId="{882AC55E-BF5C-4912-844C-DAFFEFF76179}" srcOrd="0" destOrd="0" presId="urn:microsoft.com/office/officeart/2005/8/layout/vList5"/>
    <dgm:cxn modelId="{BB04978C-E678-4879-8A12-8FEAAE4E0449}" type="presParOf" srcId="{B920A090-7DE2-4F8E-8435-6BB490C9A585}" destId="{AAFF4E62-FF80-451A-AAD9-C544D7F7E8D4}" srcOrd="1" destOrd="0" presId="urn:microsoft.com/office/officeart/2005/8/layout/vList5"/>
    <dgm:cxn modelId="{FC5E8270-1F5E-45F2-A0BC-E78B4FAB52F7}" type="presParOf" srcId="{A52EE73D-13C5-43F1-A630-97B2B811A226}" destId="{1059E84C-8469-4B4F-9F9C-1A5F7E85009A}" srcOrd="1" destOrd="0" presId="urn:microsoft.com/office/officeart/2005/8/layout/vList5"/>
    <dgm:cxn modelId="{AD8D9BE7-E15E-4D54-B9DF-2DE6271D9D50}" type="presParOf" srcId="{A52EE73D-13C5-43F1-A630-97B2B811A226}" destId="{8222DEED-DEAF-4504-8427-9615547BF499}" srcOrd="2" destOrd="0" presId="urn:microsoft.com/office/officeart/2005/8/layout/vList5"/>
    <dgm:cxn modelId="{1A5B0DE9-0161-4C1B-857C-B7E58EA3B727}" type="presParOf" srcId="{8222DEED-DEAF-4504-8427-9615547BF499}" destId="{F3BF8B8E-381B-47AA-B4F9-D9268DB55BC4}" srcOrd="0" destOrd="0" presId="urn:microsoft.com/office/officeart/2005/8/layout/vList5"/>
    <dgm:cxn modelId="{7EC2A582-7DA6-4DAC-A325-56B7E8D62F9A}" type="presParOf" srcId="{8222DEED-DEAF-4504-8427-9615547BF499}" destId="{7236A0B0-6253-4355-9EAB-5D1D5ECAAF7D}" srcOrd="1" destOrd="0" presId="urn:microsoft.com/office/officeart/2005/8/layout/vList5"/>
    <dgm:cxn modelId="{4F4DC117-51EE-4F60-850F-BC7EAE45C8D3}" type="presParOf" srcId="{A52EE73D-13C5-43F1-A630-97B2B811A226}" destId="{162DD4F2-1A97-4056-947E-34F9B0F7C99F}" srcOrd="3" destOrd="0" presId="urn:microsoft.com/office/officeart/2005/8/layout/vList5"/>
    <dgm:cxn modelId="{B339BB42-2DBA-4B29-A782-F6CA5875541A}" type="presParOf" srcId="{A52EE73D-13C5-43F1-A630-97B2B811A226}" destId="{D31A5EA8-067B-45F6-A738-4464C134B7BF}" srcOrd="4" destOrd="0" presId="urn:microsoft.com/office/officeart/2005/8/layout/vList5"/>
    <dgm:cxn modelId="{81D9CD8B-843B-423D-BC75-9691B97B69B0}" type="presParOf" srcId="{D31A5EA8-067B-45F6-A738-4464C134B7BF}" destId="{B2148531-333F-4439-B80F-C67124D288B6}" srcOrd="0" destOrd="0" presId="urn:microsoft.com/office/officeart/2005/8/layout/vList5"/>
    <dgm:cxn modelId="{60E65700-B27E-4D7D-9BFD-DA548384BE1C}" type="presParOf" srcId="{D31A5EA8-067B-45F6-A738-4464C134B7BF}" destId="{1975EEB4-4157-48A6-A812-825A172045B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3C9406-4452-4524-AB03-50328117E5AA}"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345152227"/>
      </p:ext>
    </p:extLst>
  </p:cSld>
  <p:clrMapOvr>
    <a:masterClrMapping/>
  </p:clrMapOvr>
  <p:transition>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3C9406-4452-4524-AB03-50328117E5AA}"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32209863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3C9406-4452-4524-AB03-50328117E5AA}"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1084665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3C9406-4452-4524-AB03-50328117E5AA}"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A8568-17C9-46C4-8887-C4BA13F81D4C}" type="slidenum">
              <a:rPr lang="en-US" smtClean="0"/>
              <a:pPr/>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6385322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3C9406-4452-4524-AB03-50328117E5AA}"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19931943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3C9406-4452-4524-AB03-50328117E5AA}" type="datetimeFigureOut">
              <a:rPr lang="en-US" smtClean="0"/>
              <a:pPr/>
              <a:t>8/28/2015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26650044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3C9406-4452-4524-AB03-50328117E5AA}" type="datetimeFigureOut">
              <a:rPr lang="en-US" smtClean="0"/>
              <a:pPr/>
              <a:t>8/28/2015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864918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3C9406-4452-4524-AB03-50328117E5AA}"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2472948035"/>
      </p:ext>
    </p:extLst>
  </p:cSld>
  <p:clrMapOvr>
    <a:masterClrMapping/>
  </p:clrMapOvr>
  <p:transition>
    <p:circl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3C9406-4452-4524-AB03-50328117E5AA}"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631469887"/>
      </p:ext>
    </p:extLst>
  </p:cSld>
  <p:clrMapOvr>
    <a:masterClrMapping/>
  </p:clrMapOvr>
  <p:transition>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3C9406-4452-4524-AB03-50328117E5AA}"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1594096754"/>
      </p:ext>
    </p:extLst>
  </p:cSld>
  <p:clrMapOvr>
    <a:masterClrMapping/>
  </p:clrMapOvr>
  <p:transition>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3C9406-4452-4524-AB03-50328117E5AA}"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898969215"/>
      </p:ext>
    </p:extLst>
  </p:cSld>
  <p:clrMapOvr>
    <a:masterClrMapping/>
  </p:clrMapOvr>
  <p:transition>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3C9406-4452-4524-AB03-50328117E5AA}"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482312931"/>
      </p:ext>
    </p:extLst>
  </p:cSld>
  <p:clrMapOvr>
    <a:masterClrMapping/>
  </p:clrMapOvr>
  <p:transition>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3C9406-4452-4524-AB03-50328117E5AA}" type="datetimeFigureOut">
              <a:rPr lang="en-US" smtClean="0"/>
              <a:pPr/>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2090595033"/>
      </p:ext>
    </p:extLst>
  </p:cSld>
  <p:clrMapOvr>
    <a:masterClrMapping/>
  </p:clrMapOvr>
  <p:transition>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73C9406-4452-4524-AB03-50328117E5AA}" type="datetimeFigureOut">
              <a:rPr lang="en-US" smtClean="0"/>
              <a:pPr/>
              <a:t>8/28/2015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3872470773"/>
      </p:ext>
    </p:extLst>
  </p:cSld>
  <p:clrMapOvr>
    <a:masterClrMapping/>
  </p:clrMapOvr>
  <p:transition>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3C9406-4452-4524-AB03-50328117E5AA}" type="datetimeFigureOut">
              <a:rPr lang="en-US" smtClean="0"/>
              <a:pPr/>
              <a:t>8/28/2015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2886984790"/>
      </p:ext>
    </p:extLst>
  </p:cSld>
  <p:clrMapOvr>
    <a:masterClrMapping/>
  </p:clrMapOvr>
  <p:transition>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73C9406-4452-4524-AB03-50328117E5AA}" type="datetimeFigureOut">
              <a:rPr lang="en-US" smtClean="0"/>
              <a:pPr/>
              <a:t>8/28/2015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2775539872"/>
      </p:ext>
    </p:extLst>
  </p:cSld>
  <p:clrMapOvr>
    <a:masterClrMapping/>
  </p:clrMapOvr>
  <p:transition>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3C9406-4452-4524-AB03-50328117E5AA}"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A8568-17C9-46C4-8887-C4BA13F81D4C}" type="slidenum">
              <a:rPr lang="en-US" smtClean="0"/>
              <a:pPr/>
              <a:t>‹#›</a:t>
            </a:fld>
            <a:endParaRPr lang="en-US"/>
          </a:p>
        </p:txBody>
      </p:sp>
    </p:spTree>
    <p:extLst>
      <p:ext uri="{BB962C8B-B14F-4D97-AF65-F5344CB8AC3E}">
        <p14:creationId xmlns:p14="http://schemas.microsoft.com/office/powerpoint/2010/main" val="917218089"/>
      </p:ext>
    </p:extLst>
  </p:cSld>
  <p:clrMapOvr>
    <a:masterClrMapping/>
  </p:clrMapOvr>
  <p:transition>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73C9406-4452-4524-AB03-50328117E5AA}" type="datetimeFigureOut">
              <a:rPr lang="en-US" smtClean="0"/>
              <a:pPr/>
              <a:t>8/28/2015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0DA8568-17C9-46C4-8887-C4BA13F81D4C}" type="slidenum">
              <a:rPr lang="en-US" smtClean="0"/>
              <a:pPr/>
              <a:t>‹#›</a:t>
            </a:fld>
            <a:endParaRPr lang="en-US"/>
          </a:p>
        </p:txBody>
      </p:sp>
    </p:spTree>
    <p:extLst>
      <p:ext uri="{BB962C8B-B14F-4D97-AF65-F5344CB8AC3E}">
        <p14:creationId xmlns:p14="http://schemas.microsoft.com/office/powerpoint/2010/main" val="241497358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p:circle/>
  </p:transition>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hEppjWNO2y4" TargetMode="External"/><Relationship Id="rId2" Type="http://schemas.openxmlformats.org/officeDocument/2006/relationships/hyperlink" Target="http://vcat.org/may-2014-suffering-glorified/"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sz="5400" b="1" dirty="0" smtClean="0">
                <a:ln w="22225">
                  <a:solidFill>
                    <a:schemeClr val="accent2"/>
                  </a:solidFill>
                  <a:prstDash val="solid"/>
                </a:ln>
                <a:solidFill>
                  <a:schemeClr val="accent2">
                    <a:lumMod val="40000"/>
                    <a:lumOff val="60000"/>
                  </a:schemeClr>
                </a:solidFill>
              </a:rPr>
              <a:t>27. The Sacrament of the Anointing of the Sick</a:t>
            </a:r>
            <a:endParaRPr lang="en-US" sz="5400" b="1" dirty="0">
              <a:ln w="22225">
                <a:solidFill>
                  <a:schemeClr val="accent2"/>
                </a:solidFill>
                <a:prstDash val="solid"/>
              </a:ln>
              <a:solidFill>
                <a:schemeClr val="accent2">
                  <a:lumMod val="40000"/>
                  <a:lumOff val="60000"/>
                </a:schemeClr>
              </a:solidFill>
            </a:endParaRPr>
          </a:p>
        </p:txBody>
      </p:sp>
      <p:sp>
        <p:nvSpPr>
          <p:cNvPr id="3" name="Subtitle 2"/>
          <p:cNvSpPr>
            <a:spLocks noGrp="1"/>
          </p:cNvSpPr>
          <p:nvPr>
            <p:ph type="subTitle" idx="1"/>
          </p:nvPr>
        </p:nvSpPr>
        <p:spPr>
          <a:xfrm>
            <a:off x="228600" y="5029200"/>
            <a:ext cx="8610600" cy="1219200"/>
          </a:xfrm>
        </p:spPr>
        <p:txBody>
          <a:bodyPr/>
          <a:lstStyle/>
          <a:p>
            <a:pPr algn="ctr"/>
            <a:r>
              <a:rPr lang="en-US" cap="none" dirty="0" smtClean="0">
                <a:ln w="0"/>
                <a:effectLst>
                  <a:outerShdw blurRad="38100" dist="25400" dir="5400000" algn="ctr" rotWithShape="0">
                    <a:srgbClr val="6E747A">
                      <a:alpha val="43000"/>
                    </a:srgbClr>
                  </a:outerShdw>
                </a:effectLst>
              </a:rPr>
              <a:t>The Lord sustains him on his sickbed; in his illness You heal all his infirmities.            --Psalm 41:3</a:t>
            </a:r>
            <a:endParaRPr lang="en-US" cap="none" dirty="0">
              <a:ln w="0"/>
              <a:effectLst>
                <a:outerShdw blurRad="38100" dist="25400" dir="5400000" algn="ctr" rotWithShape="0">
                  <a:srgbClr val="6E747A">
                    <a:alpha val="43000"/>
                  </a:srgbClr>
                </a:outerShdw>
              </a:effectLst>
            </a:endParaRPr>
          </a:p>
        </p:txBody>
      </p:sp>
      <p:pic>
        <p:nvPicPr>
          <p:cNvPr id="2050" name="Picture 2" descr="http://www.silk.net/RelEd/graph/anoint.gif"/>
          <p:cNvPicPr>
            <a:picLocks noChangeAspect="1" noChangeArrowheads="1"/>
          </p:cNvPicPr>
          <p:nvPr/>
        </p:nvPicPr>
        <p:blipFill>
          <a:blip r:embed="rId2" cstate="print"/>
          <a:srcRect/>
          <a:stretch>
            <a:fillRect/>
          </a:stretch>
        </p:blipFill>
        <p:spPr bwMode="auto">
          <a:xfrm>
            <a:off x="3200400" y="2057400"/>
            <a:ext cx="2954215" cy="2743200"/>
          </a:xfrm>
          <a:prstGeom prst="rect">
            <a:avLst/>
          </a:prstGeom>
          <a:noFill/>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248400" cy="914400"/>
          </a:xfrm>
        </p:spPr>
        <p:txBody>
          <a:bodyPr>
            <a:normAutofit/>
          </a:bodyPr>
          <a:lstStyle/>
          <a:p>
            <a:r>
              <a:rPr lang="en-US" sz="5400" dirty="0" smtClean="0">
                <a:solidFill>
                  <a:srgbClr val="CCCC00"/>
                </a:solidFill>
              </a:rPr>
              <a:t>Rite of Anointing</a:t>
            </a:r>
            <a:endParaRPr lang="en-US" sz="5400" dirty="0">
              <a:solidFill>
                <a:srgbClr val="CCCC00"/>
              </a:solidFill>
            </a:endParaRPr>
          </a:p>
        </p:txBody>
      </p:sp>
      <p:sp>
        <p:nvSpPr>
          <p:cNvPr id="3" name="Content Placeholder 2"/>
          <p:cNvSpPr>
            <a:spLocks noGrp="1"/>
          </p:cNvSpPr>
          <p:nvPr>
            <p:ph idx="1"/>
          </p:nvPr>
        </p:nvSpPr>
        <p:spPr>
          <a:xfrm>
            <a:off x="152400" y="1066800"/>
            <a:ext cx="8991599" cy="2971800"/>
          </a:xfrm>
        </p:spPr>
        <p:txBody>
          <a:bodyPr>
            <a:normAutofit/>
          </a:bodyPr>
          <a:lstStyle/>
          <a:p>
            <a:r>
              <a:rPr lang="en-US" sz="3200" dirty="0" smtClean="0">
                <a:ln w="0"/>
                <a:effectLst>
                  <a:outerShdw blurRad="38100" dist="19050" dir="2700000" algn="tl" rotWithShape="0">
                    <a:schemeClr val="dk1">
                      <a:alpha val="40000"/>
                    </a:schemeClr>
                  </a:outerShdw>
                </a:effectLst>
              </a:rPr>
              <a:t>Sacrament can be given anywhere…   hospital, home of sick person, scene of accident, in the Church</a:t>
            </a:r>
          </a:p>
          <a:p>
            <a:r>
              <a:rPr lang="en-US" sz="3200" dirty="0">
                <a:ln w="0"/>
                <a:effectLst>
                  <a:outerShdw blurRad="38100" dist="19050" dir="2700000" algn="tl" rotWithShape="0">
                    <a:schemeClr val="dk1">
                      <a:alpha val="40000"/>
                    </a:schemeClr>
                  </a:outerShdw>
                </a:effectLst>
              </a:rPr>
              <a:t>Priest will bless person’s room with holy </a:t>
            </a:r>
            <a:r>
              <a:rPr lang="en-US" sz="3200" dirty="0" smtClean="0">
                <a:ln w="0"/>
                <a:effectLst>
                  <a:outerShdw blurRad="38100" dist="19050" dir="2700000" algn="tl" rotWithShape="0">
                    <a:schemeClr val="dk1">
                      <a:alpha val="40000"/>
                    </a:schemeClr>
                  </a:outerShdw>
                </a:effectLst>
              </a:rPr>
              <a:t>water</a:t>
            </a:r>
            <a:endParaRPr lang="en-US" sz="3200" dirty="0">
              <a:ln w="0"/>
              <a:effectLst>
                <a:outerShdw blurRad="38100" dist="19050" dir="2700000" algn="tl" rotWithShape="0">
                  <a:schemeClr val="dk1">
                    <a:alpha val="40000"/>
                  </a:schemeClr>
                </a:outerShdw>
              </a:effectLst>
            </a:endParaRPr>
          </a:p>
        </p:txBody>
      </p:sp>
      <p:pic>
        <p:nvPicPr>
          <p:cNvPr id="5" name="Picture 2" descr="http://3.bp.blogspot.com/-u-51d-wHPAg/TdLMI_35T_I/AAAAAAAAABQ/SnovfAyrxYg/s1600/8anointing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7069" y="3570027"/>
            <a:ext cx="4042609" cy="25603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69459" y="3570027"/>
            <a:ext cx="4326341" cy="28523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3200" dirty="0" smtClean="0">
                <a:ln w="0"/>
                <a:effectLst>
                  <a:outerShdw blurRad="38100" dist="19050" dir="2700000" algn="tl" rotWithShape="0">
                    <a:schemeClr val="dk1">
                      <a:alpha val="40000"/>
                    </a:schemeClr>
                  </a:outerShdw>
                </a:effectLst>
              </a:rPr>
              <a:t>Penitential rite (or the Sacrament of Penance if they are able)</a:t>
            </a:r>
          </a:p>
          <a:p>
            <a:r>
              <a:rPr lang="en-US" sz="3200" dirty="0" smtClean="0">
                <a:ln w="0"/>
                <a:effectLst>
                  <a:outerShdw blurRad="38100" dist="19050" dir="2700000" algn="tl" rotWithShape="0">
                    <a:schemeClr val="dk1">
                      <a:alpha val="40000"/>
                    </a:schemeClr>
                  </a:outerShdw>
                </a:effectLst>
              </a:rPr>
              <a:t>Scripture reading</a:t>
            </a:r>
          </a:p>
          <a:p>
            <a:endParaRPr lang="en-US" sz="3600" dirty="0" smtClean="0">
              <a:ln w="0"/>
              <a:effectLst>
                <a:outerShdw blurRad="38100" dist="19050" dir="2700000" algn="tl" rotWithShape="0">
                  <a:schemeClr val="dk1">
                    <a:alpha val="40000"/>
                  </a:schemeClr>
                </a:outerShdw>
              </a:effectLst>
            </a:endParaRPr>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815" y="3352800"/>
            <a:ext cx="7848600" cy="2819400"/>
          </a:xfrm>
        </p:spPr>
        <p:txBody>
          <a:bodyPr>
            <a:normAutofit/>
          </a:bodyPr>
          <a:lstStyle/>
          <a:p>
            <a:r>
              <a:rPr lang="en-US" sz="3600" dirty="0" smtClean="0">
                <a:ln w="0"/>
                <a:effectLst>
                  <a:outerShdw blurRad="38100" dist="19050" dir="2700000" algn="tl" rotWithShape="0">
                    <a:schemeClr val="dk1">
                      <a:alpha val="40000"/>
                    </a:schemeClr>
                  </a:outerShdw>
                </a:effectLst>
              </a:rPr>
              <a:t>Anointing with oil and prayers for the sick person</a:t>
            </a:r>
          </a:p>
          <a:p>
            <a:r>
              <a:rPr lang="en-US" sz="3600" dirty="0" smtClean="0">
                <a:ln w="0"/>
                <a:effectLst>
                  <a:outerShdw blurRad="38100" dist="19050" dir="2700000" algn="tl" rotWithShape="0">
                    <a:schemeClr val="dk1">
                      <a:alpha val="40000"/>
                    </a:schemeClr>
                  </a:outerShdw>
                </a:effectLst>
              </a:rPr>
              <a:t>Holy Communion (if they can)</a:t>
            </a:r>
          </a:p>
          <a:p>
            <a:r>
              <a:rPr lang="en-US" sz="3600" dirty="0" smtClean="0">
                <a:ln w="0"/>
                <a:effectLst>
                  <a:outerShdw blurRad="38100" dist="19050" dir="2700000" algn="tl" rotWithShape="0">
                    <a:schemeClr val="dk1">
                      <a:alpha val="40000"/>
                    </a:schemeClr>
                  </a:outerShdw>
                </a:effectLst>
              </a:rPr>
              <a:t>Blessing from the priest</a:t>
            </a:r>
          </a:p>
          <a:p>
            <a:pPr>
              <a:buNone/>
            </a:pPr>
            <a:endParaRPr lang="en-US" sz="4400" dirty="0" smtClean="0"/>
          </a:p>
          <a:p>
            <a:endParaRPr lang="en-US" sz="44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91000" y="307075"/>
            <a:ext cx="4132015" cy="2743200"/>
          </a:xfrm>
          <a:prstGeom prst="rect">
            <a:avLst/>
          </a:prstGeom>
        </p:spPr>
      </p:pic>
      <p:pic>
        <p:nvPicPr>
          <p:cNvPr id="6" name="Picture 2" descr="http://www.albany.edu/~ka762934/anointsickpic2.gif"/>
          <p:cNvPicPr>
            <a:picLocks noChangeAspect="1" noChangeArrowheads="1"/>
          </p:cNvPicPr>
          <p:nvPr/>
        </p:nvPicPr>
        <p:blipFill>
          <a:blip r:embed="rId3" cstate="print"/>
          <a:srcRect/>
          <a:stretch>
            <a:fillRect/>
          </a:stretch>
        </p:blipFill>
        <p:spPr bwMode="auto">
          <a:xfrm>
            <a:off x="914400" y="307075"/>
            <a:ext cx="2945567" cy="2743200"/>
          </a:xfrm>
          <a:prstGeom prst="rect">
            <a:avLst/>
          </a:prstGeom>
          <a:noFill/>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219200"/>
            <a:ext cx="4953000" cy="4754563"/>
          </a:xfrm>
        </p:spPr>
        <p:txBody>
          <a:bodyPr>
            <a:normAutofit fontScale="92500" lnSpcReduction="20000"/>
          </a:bodyPr>
          <a:lstStyle/>
          <a:p>
            <a:r>
              <a:rPr lang="en-US" sz="4400" dirty="0" smtClean="0">
                <a:ln w="0"/>
                <a:effectLst>
                  <a:outerShdw blurRad="38100" dist="19050" dir="2700000" algn="tl" rotWithShape="0">
                    <a:schemeClr val="dk1">
                      <a:alpha val="40000"/>
                    </a:schemeClr>
                  </a:outerShdw>
                </a:effectLst>
              </a:rPr>
              <a:t>Prepare for a happy death</a:t>
            </a:r>
          </a:p>
          <a:p>
            <a:pPr lvl="1"/>
            <a:r>
              <a:rPr lang="en-US" sz="4000" dirty="0" smtClean="0">
                <a:ln w="0"/>
                <a:effectLst>
                  <a:outerShdw blurRad="38100" dist="19050" dir="2700000" algn="tl" rotWithShape="0">
                    <a:schemeClr val="dk1">
                      <a:alpha val="40000"/>
                    </a:schemeClr>
                  </a:outerShdw>
                </a:effectLst>
              </a:rPr>
              <a:t>Pray for that gift</a:t>
            </a:r>
          </a:p>
          <a:p>
            <a:pPr lvl="1"/>
            <a:r>
              <a:rPr lang="en-US" sz="4000" dirty="0" smtClean="0">
                <a:ln w="0"/>
                <a:effectLst>
                  <a:outerShdw blurRad="38100" dist="19050" dir="2700000" algn="tl" rotWithShape="0">
                    <a:schemeClr val="dk1">
                      <a:alpha val="40000"/>
                    </a:schemeClr>
                  </a:outerShdw>
                </a:effectLst>
              </a:rPr>
              <a:t>Stay in the state of grace</a:t>
            </a:r>
          </a:p>
          <a:p>
            <a:pPr lvl="1"/>
            <a:r>
              <a:rPr lang="en-US" sz="4000" dirty="0" smtClean="0">
                <a:ln w="0"/>
                <a:effectLst>
                  <a:outerShdw blurRad="38100" dist="19050" dir="2700000" algn="tl" rotWithShape="0">
                    <a:schemeClr val="dk1">
                      <a:alpha val="40000"/>
                    </a:schemeClr>
                  </a:outerShdw>
                </a:effectLst>
              </a:rPr>
              <a:t>Receive the sacraments often</a:t>
            </a:r>
          </a:p>
          <a:p>
            <a:pPr lvl="1"/>
            <a:r>
              <a:rPr lang="en-US" sz="4000" dirty="0" smtClean="0">
                <a:ln w="0"/>
                <a:effectLst>
                  <a:outerShdw blurRad="38100" dist="19050" dir="2700000" algn="tl" rotWithShape="0">
                    <a:schemeClr val="dk1">
                      <a:alpha val="40000"/>
                    </a:schemeClr>
                  </a:outerShdw>
                </a:effectLst>
              </a:rPr>
              <a:t>Do good works</a:t>
            </a:r>
            <a:endParaRPr lang="en-US" sz="4000" dirty="0">
              <a:ln w="0"/>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838200"/>
            <a:ext cx="3398104" cy="5029200"/>
          </a:xfrm>
          <a:prstGeom prst="rect">
            <a:avLst/>
          </a:prstGeom>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Activities</a:t>
            </a:r>
            <a:endParaRPr lang="en-US"/>
          </a:p>
        </p:txBody>
      </p:sp>
      <p:sp>
        <p:nvSpPr>
          <p:cNvPr id="3" name="Content Placeholder 2"/>
          <p:cNvSpPr>
            <a:spLocks noGrp="1"/>
          </p:cNvSpPr>
          <p:nvPr>
            <p:ph idx="1"/>
          </p:nvPr>
        </p:nvSpPr>
        <p:spPr>
          <a:xfrm>
            <a:off x="828436" y="1676400"/>
            <a:ext cx="7172564" cy="4372329"/>
          </a:xfrm>
        </p:spPr>
        <p:txBody>
          <a:bodyPr>
            <a:normAutofit fontScale="92500" lnSpcReduction="10000"/>
          </a:bodyPr>
          <a:lstStyle/>
          <a:p>
            <a:r>
              <a:rPr lang="en-US" dirty="0"/>
              <a:t>Have a volunteer lie on the ground. “Anoint” him/her with ketchup, mustard, mayo, whatever else and have fun with the students in the obvious fact that these things are not used for anointing of the sick. Let students generate “oil” as the substance used – it is chrism (blessed olive oil), not just vegetable oil. Point out that oil is used as a symbol for strength, healing and joy in the Bible. </a:t>
            </a:r>
          </a:p>
          <a:p>
            <a:r>
              <a:rPr lang="en-US" dirty="0"/>
              <a:t>Tell a story of a time you personally suffered. Explain how you went through the process of accepting your suffering in union with Christ. Explain how you imagined your life without that pain (no broken leg, no headache, no death, no breakup) and how you came to accept that pain with Christ. Point out how the acceptance of the concrete reality of your life with the pain is essential for joy in suffering.</a:t>
            </a:r>
          </a:p>
          <a:p>
            <a:r>
              <a:rPr lang="en-US" dirty="0"/>
              <a:t>If appropriate, give students chances to talk about their own pain and how they accepted it or how they wished they had accepted it with Christ.</a:t>
            </a:r>
          </a:p>
          <a:p>
            <a:endParaRPr lang="en-US" dirty="0"/>
          </a:p>
        </p:txBody>
      </p:sp>
    </p:spTree>
    <p:extLst>
      <p:ext uri="{BB962C8B-B14F-4D97-AF65-F5344CB8AC3E}">
        <p14:creationId xmlns:p14="http://schemas.microsoft.com/office/powerpoint/2010/main" val="3941446831"/>
      </p:ext>
    </p:extLst>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
        <p:nvSpPr>
          <p:cNvPr id="3" name="Content Placeholder 2"/>
          <p:cNvSpPr>
            <a:spLocks noGrp="1"/>
          </p:cNvSpPr>
          <p:nvPr>
            <p:ph idx="1"/>
          </p:nvPr>
        </p:nvSpPr>
        <p:spPr>
          <a:xfrm>
            <a:off x="828436" y="1676401"/>
            <a:ext cx="7172564" cy="2209800"/>
          </a:xfrm>
        </p:spPr>
        <p:txBody>
          <a:bodyPr>
            <a:normAutofit/>
          </a:bodyPr>
          <a:lstStyle/>
          <a:p>
            <a:r>
              <a:rPr lang="en-US" i="1" dirty="0"/>
              <a:t>Suffering and Glorified</a:t>
            </a:r>
            <a:r>
              <a:rPr lang="en-US" dirty="0"/>
              <a:t> – Video Catechism (</a:t>
            </a:r>
            <a:r>
              <a:rPr lang="en-US" u="sng" dirty="0">
                <a:hlinkClick r:id="rId2"/>
              </a:rPr>
              <a:t>http://vcat.org/may-2014-suffering-glorified/</a:t>
            </a:r>
            <a:r>
              <a:rPr lang="en-US" dirty="0"/>
              <a:t>)</a:t>
            </a:r>
          </a:p>
          <a:p>
            <a:r>
              <a:rPr lang="en-US" i="1" dirty="0"/>
              <a:t>Sacraments 101: Anointing of the Sick – Busted Halo (</a:t>
            </a:r>
            <a:r>
              <a:rPr lang="en-US" i="1" u="sng" dirty="0">
                <a:hlinkClick r:id="rId3"/>
              </a:rPr>
              <a:t>https://</a:t>
            </a:r>
            <a:r>
              <a:rPr lang="en-US" i="1" u="sng">
                <a:hlinkClick r:id="rId3"/>
              </a:rPr>
              <a:t>www.youtube.com/watch?v=hEppjWNO2y4</a:t>
            </a:r>
            <a:r>
              <a:rPr lang="en-US" i="1" smtClean="0"/>
              <a:t>)</a:t>
            </a:r>
            <a:endParaRPr lang="en-US" dirty="0"/>
          </a:p>
          <a:p>
            <a:pPr marL="0" indent="0">
              <a:buNone/>
            </a:pPr>
            <a:endParaRPr lang="en-US" dirty="0"/>
          </a:p>
        </p:txBody>
      </p:sp>
      <p:pic>
        <p:nvPicPr>
          <p:cNvPr id="3074" name="Picture 2" descr="https://www.lds.org/bc/content/bible-videos/videos/jesus-heals-a-lame-man-on-the-sabbath/images/52_jesus-heals-a-lame-man-on-the-sabbath_1800x1200_300dpi_2.jpg?h=3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53884" y="3352800"/>
            <a:ext cx="412166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440052"/>
      </p:ext>
    </p:extLst>
  </p:cSld>
  <p:clrMapOvr>
    <a:masterClrMapping/>
  </p:clrMapOvr>
  <p:transition>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90595" y="2052638"/>
            <a:ext cx="5384935" cy="4195762"/>
          </a:xfrm>
        </p:spPr>
      </p:pic>
    </p:spTree>
    <p:extLst>
      <p:ext uri="{BB962C8B-B14F-4D97-AF65-F5344CB8AC3E}">
        <p14:creationId xmlns:p14="http://schemas.microsoft.com/office/powerpoint/2010/main" val="38419651"/>
      </p:ext>
    </p:extLst>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1219200"/>
            <a:ext cx="5562600" cy="4953000"/>
          </a:xfrm>
        </p:spPr>
        <p:txBody>
          <a:bodyPr>
            <a:normAutofit/>
          </a:bodyPr>
          <a:lstStyle/>
          <a:p>
            <a:r>
              <a:rPr lang="en-US" sz="3600" dirty="0" smtClean="0">
                <a:ln w="0"/>
                <a:effectLst>
                  <a:outerShdw blurRad="38100" dist="19050" dir="2700000" algn="tl" rotWithShape="0">
                    <a:schemeClr val="dk1">
                      <a:alpha val="40000"/>
                    </a:schemeClr>
                  </a:outerShdw>
                </a:effectLst>
              </a:rPr>
              <a:t>Jesus performed many               healing miracles</a:t>
            </a:r>
          </a:p>
          <a:p>
            <a:r>
              <a:rPr lang="en-US" sz="3600" dirty="0" smtClean="0">
                <a:ln w="0"/>
                <a:effectLst>
                  <a:outerShdw blurRad="38100" dist="19050" dir="2700000" algn="tl" rotWithShape="0">
                    <a:schemeClr val="dk1">
                      <a:alpha val="40000"/>
                    </a:schemeClr>
                  </a:outerShdw>
                </a:effectLst>
              </a:rPr>
              <a:t>He shared His healing             powers with the Apostles</a:t>
            </a:r>
          </a:p>
          <a:p>
            <a:r>
              <a:rPr lang="en-US" sz="3600" dirty="0" smtClean="0">
                <a:ln w="0"/>
                <a:effectLst>
                  <a:outerShdw blurRad="38100" dist="19050" dir="2700000" algn="tl" rotWithShape="0">
                    <a:schemeClr val="dk1">
                      <a:alpha val="40000"/>
                    </a:schemeClr>
                  </a:outerShdw>
                </a:effectLst>
              </a:rPr>
              <a:t> He gave us this sacrament to show His love for those who suffer</a:t>
            </a:r>
            <a:endParaRPr lang="en-US" sz="3600" dirty="0">
              <a:ln w="0"/>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600" y="15922"/>
            <a:ext cx="2816628" cy="3336878"/>
          </a:xfrm>
          <a:prstGeom prst="rect">
            <a:avLst/>
          </a:prstGeom>
        </p:spPr>
      </p:pic>
      <p:pic>
        <p:nvPicPr>
          <p:cNvPr id="13316"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36715" y="3200400"/>
            <a:ext cx="2808513" cy="3657600"/>
          </a:xfrm>
          <a:prstGeom prst="rect">
            <a:avLst/>
          </a:prstGeom>
          <a:noFill/>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8229600" cy="4876800"/>
          </a:xfrm>
        </p:spPr>
        <p:txBody>
          <a:bodyPr>
            <a:normAutofit/>
          </a:bodyPr>
          <a:lstStyle/>
          <a:p>
            <a:r>
              <a:rPr lang="en-US" sz="4000" dirty="0" smtClean="0">
                <a:ln w="0"/>
                <a:effectLst>
                  <a:outerShdw blurRad="38100" dist="19050" dir="2700000" algn="tl" rotWithShape="0">
                    <a:schemeClr val="dk1">
                      <a:alpha val="40000"/>
                    </a:schemeClr>
                  </a:outerShdw>
                </a:effectLst>
              </a:rPr>
              <a:t>Minister</a:t>
            </a:r>
          </a:p>
          <a:p>
            <a:pPr lvl="1"/>
            <a:r>
              <a:rPr lang="en-US" sz="3600" dirty="0" smtClean="0">
                <a:ln w="0"/>
                <a:effectLst>
                  <a:outerShdw blurRad="38100" dist="19050" dir="2700000" algn="tl" rotWithShape="0">
                    <a:schemeClr val="dk1">
                      <a:alpha val="40000"/>
                    </a:schemeClr>
                  </a:outerShdw>
                </a:effectLst>
              </a:rPr>
              <a:t>A Catholic priest</a:t>
            </a:r>
          </a:p>
          <a:p>
            <a:r>
              <a:rPr lang="en-US" sz="4000" dirty="0" smtClean="0">
                <a:ln w="0"/>
                <a:effectLst>
                  <a:outerShdw blurRad="38100" dist="19050" dir="2700000" algn="tl" rotWithShape="0">
                    <a:schemeClr val="dk1">
                      <a:alpha val="40000"/>
                    </a:schemeClr>
                  </a:outerShdw>
                </a:effectLst>
              </a:rPr>
              <a:t>Matter</a:t>
            </a:r>
          </a:p>
          <a:p>
            <a:pPr lvl="1"/>
            <a:r>
              <a:rPr lang="en-US" sz="3600" dirty="0" smtClean="0">
                <a:ln w="0"/>
                <a:effectLst>
                  <a:outerShdw blurRad="38100" dist="19050" dir="2700000" algn="tl" rotWithShape="0">
                    <a:schemeClr val="dk1">
                      <a:alpha val="40000"/>
                    </a:schemeClr>
                  </a:outerShdw>
                </a:effectLst>
              </a:rPr>
              <a:t>Anointing with </a:t>
            </a:r>
            <a:r>
              <a:rPr lang="en-US" sz="3600" u="sng" dirty="0" smtClean="0">
                <a:ln w="0"/>
                <a:effectLst>
                  <a:outerShdw blurRad="38100" dist="19050" dir="2700000" algn="tl" rotWithShape="0">
                    <a:schemeClr val="dk1">
                      <a:alpha val="40000"/>
                    </a:schemeClr>
                  </a:outerShdw>
                </a:effectLst>
              </a:rPr>
              <a:t>Oil of the Sick</a:t>
            </a:r>
          </a:p>
          <a:p>
            <a:r>
              <a:rPr lang="en-US" sz="4000" dirty="0" smtClean="0">
                <a:ln w="0"/>
                <a:effectLst>
                  <a:outerShdw blurRad="38100" dist="19050" dir="2700000" algn="tl" rotWithShape="0">
                    <a:schemeClr val="dk1">
                      <a:alpha val="40000"/>
                    </a:schemeClr>
                  </a:outerShdw>
                </a:effectLst>
              </a:rPr>
              <a:t>Form</a:t>
            </a:r>
          </a:p>
          <a:p>
            <a:pPr lvl="1"/>
            <a:r>
              <a:rPr lang="en-US" sz="3600" dirty="0" smtClean="0">
                <a:ln w="0"/>
                <a:effectLst>
                  <a:outerShdw blurRad="38100" dist="19050" dir="2700000" algn="tl" rotWithShape="0">
                    <a:schemeClr val="dk1">
                      <a:alpha val="40000"/>
                    </a:schemeClr>
                  </a:outerShdw>
                </a:effectLst>
              </a:rPr>
              <a:t>Prayer of the priest…</a:t>
            </a:r>
            <a:endParaRPr lang="en-US" sz="3600" dirty="0">
              <a:ln w="0"/>
              <a:effectLst>
                <a:outerShdw blurRad="38100" dist="19050" dir="2700000" algn="tl" rotWithShape="0">
                  <a:schemeClr val="dk1">
                    <a:alpha val="40000"/>
                  </a:schemeClr>
                </a:outerShdw>
              </a:effectLst>
            </a:endParaRPr>
          </a:p>
        </p:txBody>
      </p:sp>
      <p:sp>
        <p:nvSpPr>
          <p:cNvPr id="5" name="Rectangle 4"/>
          <p:cNvSpPr/>
          <p:nvPr/>
        </p:nvSpPr>
        <p:spPr>
          <a:xfrm>
            <a:off x="685800" y="304800"/>
            <a:ext cx="7673127" cy="923330"/>
          </a:xfrm>
          <a:prstGeom prst="rect">
            <a:avLst/>
          </a:prstGeom>
          <a:noFill/>
        </p:spPr>
        <p:txBody>
          <a:bodyPr wrap="none" lIns="91440" tIns="45720" rIns="91440" bIns="45720">
            <a:prstTxWarp prst="textDeflateBottom">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Sign of the Sacrament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6011" y="4319457"/>
            <a:ext cx="2632952" cy="2103120"/>
          </a:xfrm>
          <a:prstGeom prst="rect">
            <a:avLst/>
          </a:prstGeom>
        </p:spPr>
      </p:pic>
      <p:pic>
        <p:nvPicPr>
          <p:cNvPr id="1026" name="Picture 2" descr="http://northtynesidecatholic.org.uk/wp-content/uploads/2015/02/G-Anointing-300x19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01426" y="1371600"/>
            <a:ext cx="3202123" cy="2124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6324600" cy="6172200"/>
          </a:xfrm>
        </p:spPr>
        <p:txBody>
          <a:bodyPr>
            <a:normAutofit lnSpcReduction="10000"/>
          </a:bodyPr>
          <a:lstStyle/>
          <a:p>
            <a:pPr>
              <a:buNone/>
            </a:pPr>
            <a:r>
              <a:rPr lang="en-US" sz="4400" dirty="0" smtClean="0">
                <a:ln w="0"/>
                <a:effectLst>
                  <a:outerShdw blurRad="38100" dist="19050" dir="2700000" algn="tl" rotWithShape="0">
                    <a:schemeClr val="dk1">
                      <a:alpha val="40000"/>
                    </a:schemeClr>
                  </a:outerShdw>
                </a:effectLst>
              </a:rPr>
              <a:t>Form</a:t>
            </a:r>
          </a:p>
          <a:p>
            <a:pPr lvl="1"/>
            <a:r>
              <a:rPr lang="en-US" sz="4400" dirty="0" smtClean="0">
                <a:ln w="0"/>
                <a:effectLst>
                  <a:outerShdw blurRad="38100" dist="19050" dir="2700000" algn="tl" rotWithShape="0">
                    <a:schemeClr val="dk1">
                      <a:alpha val="40000"/>
                    </a:schemeClr>
                  </a:outerShdw>
                </a:effectLst>
              </a:rPr>
              <a:t>“Through this holy anointing may the Lord in his love and mercy help you with the grace of the Holy Spirit…May the Lord who frees you from sin, save you and raise you up.”  </a:t>
            </a:r>
            <a:r>
              <a:rPr lang="en-US" sz="4400" i="1" dirty="0" smtClean="0">
                <a:ln w="0"/>
                <a:effectLst>
                  <a:outerShdw blurRad="38100" dist="19050" dir="2700000" algn="tl" rotWithShape="0">
                    <a:schemeClr val="dk1">
                      <a:alpha val="40000"/>
                    </a:schemeClr>
                  </a:outerShdw>
                </a:effectLst>
              </a:rPr>
              <a:t>Amen.</a:t>
            </a:r>
            <a:endParaRPr lang="en-US" sz="4400" dirty="0">
              <a:ln w="0"/>
              <a:effectLst>
                <a:outerShdw blurRad="38100" dist="19050" dir="2700000" algn="tl" rotWithShape="0">
                  <a:schemeClr val="dk1">
                    <a:alpha val="40000"/>
                  </a:schemeClr>
                </a:outerShdw>
              </a:effectLst>
            </a:endParaRPr>
          </a:p>
        </p:txBody>
      </p:sp>
      <p:pic>
        <p:nvPicPr>
          <p:cNvPr id="6" name="Picture 2" descr="http://www.st-thomascamas.org/images/anointing.jpg"/>
          <p:cNvPicPr>
            <a:picLocks noChangeAspect="1" noChangeArrowheads="1"/>
          </p:cNvPicPr>
          <p:nvPr/>
        </p:nvPicPr>
        <p:blipFill>
          <a:blip r:embed="rId2" cstate="print"/>
          <a:srcRect/>
          <a:stretch>
            <a:fillRect/>
          </a:stretch>
        </p:blipFill>
        <p:spPr bwMode="auto">
          <a:xfrm>
            <a:off x="6629400" y="2438400"/>
            <a:ext cx="2293917" cy="2717409"/>
          </a:xfrm>
          <a:prstGeom prst="rect">
            <a:avLst/>
          </a:prstGeom>
          <a:noFill/>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Anointing of the Sick</a:t>
            </a:r>
            <a:endParaRPr lang="en-US" dirty="0"/>
          </a:p>
        </p:txBody>
      </p:sp>
      <p:sp>
        <p:nvSpPr>
          <p:cNvPr id="3" name="Content Placeholder 2"/>
          <p:cNvSpPr>
            <a:spLocks noGrp="1"/>
          </p:cNvSpPr>
          <p:nvPr>
            <p:ph idx="1"/>
          </p:nvPr>
        </p:nvSpPr>
        <p:spPr>
          <a:xfrm>
            <a:off x="228599" y="3581400"/>
            <a:ext cx="8735490" cy="3089515"/>
          </a:xfrm>
        </p:spPr>
        <p:txBody>
          <a:bodyPr>
            <a:normAutofit fontScale="92500"/>
          </a:bodyPr>
          <a:lstStyle/>
          <a:p>
            <a:r>
              <a:rPr lang="en-US" sz="4400" dirty="0">
                <a:ln w="0"/>
                <a:effectLst>
                  <a:outerShdw blurRad="38100" dist="19050" dir="2700000" algn="tl" rotWithShape="0">
                    <a:schemeClr val="dk1">
                      <a:alpha val="40000"/>
                    </a:schemeClr>
                  </a:outerShdw>
                </a:effectLst>
              </a:rPr>
              <a:t>Strength to embrace God’s will</a:t>
            </a:r>
          </a:p>
          <a:p>
            <a:r>
              <a:rPr lang="en-US" sz="4400" dirty="0">
                <a:ln w="0"/>
                <a:effectLst>
                  <a:outerShdw blurRad="38100" dist="19050" dir="2700000" algn="tl" rotWithShape="0">
                    <a:schemeClr val="dk1">
                      <a:alpha val="40000"/>
                    </a:schemeClr>
                  </a:outerShdw>
                </a:effectLst>
              </a:rPr>
              <a:t>Preparation for a holy death</a:t>
            </a:r>
          </a:p>
          <a:p>
            <a:pPr marL="342900" lvl="1" indent="-342900">
              <a:buFont typeface="Arial" pitchFamily="34" charset="0"/>
              <a:buChar char="•"/>
            </a:pPr>
            <a:r>
              <a:rPr lang="en-US" sz="4400" dirty="0">
                <a:ln w="0"/>
                <a:effectLst>
                  <a:outerShdw blurRad="38100" dist="19050" dir="2700000" algn="tl" rotWithShape="0">
                    <a:schemeClr val="dk1">
                      <a:alpha val="40000"/>
                    </a:schemeClr>
                  </a:outerShdw>
                </a:effectLst>
              </a:rPr>
              <a:t>Forgiveness of venial sins (and mortal sins if person is unable to confess</a:t>
            </a:r>
            <a:r>
              <a:rPr lang="en-US" sz="4400" dirty="0" smtClean="0">
                <a:ln w="0"/>
                <a:effectLst>
                  <a:outerShdw blurRad="38100" dist="19050" dir="2700000" algn="tl" rotWithShape="0">
                    <a:schemeClr val="dk1">
                      <a:alpha val="40000"/>
                    </a:schemeClr>
                  </a:outerShdw>
                </a:effectLst>
              </a:rPr>
              <a:t>)</a:t>
            </a:r>
            <a:endParaRPr lang="en-US" sz="4400" dirty="0">
              <a:ln w="0"/>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2"/>
          <a:stretch>
            <a:fillRect/>
          </a:stretch>
        </p:blipFill>
        <p:spPr>
          <a:xfrm>
            <a:off x="2813110" y="1371600"/>
            <a:ext cx="3566469" cy="2377646"/>
          </a:xfrm>
          <a:prstGeom prst="rect">
            <a:avLst/>
          </a:prstGeom>
        </p:spPr>
      </p:pic>
    </p:spTree>
    <p:extLst>
      <p:ext uri="{BB962C8B-B14F-4D97-AF65-F5344CB8AC3E}">
        <p14:creationId xmlns:p14="http://schemas.microsoft.com/office/powerpoint/2010/main" val="3332168173"/>
      </p:ext>
    </p:extLst>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7" y="3810000"/>
            <a:ext cx="8305800" cy="2819400"/>
          </a:xfrm>
        </p:spPr>
        <p:txBody>
          <a:bodyPr>
            <a:normAutofit/>
          </a:bodyPr>
          <a:lstStyle/>
          <a:p>
            <a:r>
              <a:rPr lang="en-US" sz="4400" dirty="0" smtClean="0">
                <a:ln w="0"/>
                <a:effectLst>
                  <a:outerShdw blurRad="38100" dist="19050" dir="2700000" algn="tl" rotWithShape="0">
                    <a:schemeClr val="dk1">
                      <a:alpha val="40000"/>
                    </a:schemeClr>
                  </a:outerShdw>
                </a:effectLst>
              </a:rPr>
              <a:t>May give bodily healing</a:t>
            </a:r>
          </a:p>
          <a:p>
            <a:r>
              <a:rPr lang="en-US" sz="4400" dirty="0" smtClean="0">
                <a:ln w="0"/>
                <a:effectLst>
                  <a:outerShdw blurRad="38100" dist="19050" dir="2700000" algn="tl" rotWithShape="0">
                    <a:schemeClr val="dk1">
                      <a:alpha val="40000"/>
                    </a:schemeClr>
                  </a:outerShdw>
                </a:effectLst>
              </a:rPr>
              <a:t>Helps us unite our sufferings to Christ’s sufferings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6157" y="381000"/>
            <a:ext cx="4937760" cy="3291840"/>
          </a:xfrm>
          <a:prstGeom prst="rect">
            <a:avLst/>
          </a:prstGeom>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0"/>
            <a:ext cx="8610600" cy="4419600"/>
          </a:xfrm>
        </p:spPr>
        <p:txBody>
          <a:bodyPr>
            <a:normAutofit lnSpcReduction="10000"/>
          </a:bodyPr>
          <a:lstStyle/>
          <a:p>
            <a:r>
              <a:rPr lang="en-US" sz="4400" dirty="0" smtClean="0">
                <a:ln w="0"/>
                <a:effectLst>
                  <a:outerShdw blurRad="38100" dist="19050" dir="2700000" algn="tl" rotWithShape="0">
                    <a:schemeClr val="dk1">
                      <a:alpha val="40000"/>
                    </a:schemeClr>
                  </a:outerShdw>
                </a:effectLst>
              </a:rPr>
              <a:t>Oil</a:t>
            </a:r>
          </a:p>
          <a:p>
            <a:pPr lvl="1"/>
            <a:r>
              <a:rPr lang="en-US" sz="4000" dirty="0" smtClean="0">
                <a:ln w="0"/>
                <a:effectLst>
                  <a:outerShdw blurRad="38100" dist="19050" dir="2700000" algn="tl" rotWithShape="0">
                    <a:schemeClr val="dk1">
                      <a:alpha val="40000"/>
                    </a:schemeClr>
                  </a:outerShdw>
                </a:effectLst>
              </a:rPr>
              <a:t>Sign of strength and power</a:t>
            </a:r>
          </a:p>
          <a:p>
            <a:pPr lvl="1"/>
            <a:r>
              <a:rPr lang="en-US" sz="4000" dirty="0" smtClean="0">
                <a:ln w="0"/>
                <a:effectLst>
                  <a:outerShdw blurRad="38100" dist="19050" dir="2700000" algn="tl" rotWithShape="0">
                    <a:schemeClr val="dk1">
                      <a:alpha val="40000"/>
                    </a:schemeClr>
                  </a:outerShdw>
                </a:effectLst>
              </a:rPr>
              <a:t>God’s strength</a:t>
            </a:r>
          </a:p>
          <a:p>
            <a:pPr lvl="1"/>
            <a:r>
              <a:rPr lang="en-US" sz="4000" dirty="0" smtClean="0">
                <a:ln w="0"/>
                <a:effectLst>
                  <a:outerShdw blurRad="38100" dist="19050" dir="2700000" algn="tl" rotWithShape="0">
                    <a:schemeClr val="dk1">
                      <a:alpha val="40000"/>
                    </a:schemeClr>
                  </a:outerShdw>
                </a:effectLst>
              </a:rPr>
              <a:t>Holy Spirit’s power</a:t>
            </a:r>
          </a:p>
          <a:p>
            <a:r>
              <a:rPr lang="en-US" sz="4400" dirty="0" smtClean="0">
                <a:ln w="0"/>
                <a:effectLst>
                  <a:outerShdw blurRad="38100" dist="19050" dir="2700000" algn="tl" rotWithShape="0">
                    <a:schemeClr val="dk1">
                      <a:alpha val="40000"/>
                    </a:schemeClr>
                  </a:outerShdw>
                </a:effectLst>
              </a:rPr>
              <a:t>Receiving this sacrament does </a:t>
            </a:r>
            <a:r>
              <a:rPr lang="en-US" sz="4400" u="sng" dirty="0" smtClean="0">
                <a:ln w="0"/>
                <a:effectLst>
                  <a:outerShdw blurRad="38100" dist="19050" dir="2700000" algn="tl" rotWithShape="0">
                    <a:schemeClr val="dk1">
                      <a:alpha val="40000"/>
                    </a:schemeClr>
                  </a:outerShdw>
                </a:effectLst>
              </a:rPr>
              <a:t>not</a:t>
            </a:r>
            <a:r>
              <a:rPr lang="en-US" sz="4400" dirty="0" smtClean="0">
                <a:ln w="0"/>
                <a:effectLst>
                  <a:outerShdw blurRad="38100" dist="19050" dir="2700000" algn="tl" rotWithShape="0">
                    <a:schemeClr val="dk1">
                      <a:alpha val="40000"/>
                    </a:schemeClr>
                  </a:outerShdw>
                </a:effectLst>
              </a:rPr>
              <a:t> mean that we will die soon.</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2443" y="228600"/>
            <a:ext cx="3922914" cy="2743200"/>
          </a:xfrm>
          <a:prstGeom prst="rect">
            <a:avLst/>
          </a:prstGeom>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6324600" cy="4876800"/>
          </a:xfrm>
        </p:spPr>
        <p:txBody>
          <a:bodyPr>
            <a:normAutofit/>
          </a:bodyPr>
          <a:lstStyle/>
          <a:p>
            <a:r>
              <a:rPr lang="en-US" sz="4400" dirty="0" smtClean="0">
                <a:ln w="0"/>
                <a:effectLst>
                  <a:outerShdw blurRad="38100" dist="19050" dir="2700000" algn="tl" rotWithShape="0">
                    <a:schemeClr val="dk1">
                      <a:alpha val="40000"/>
                    </a:schemeClr>
                  </a:outerShdw>
                </a:effectLst>
              </a:rPr>
              <a:t>We can be anointed as often as necessary.</a:t>
            </a:r>
          </a:p>
          <a:p>
            <a:r>
              <a:rPr lang="en-US" sz="4400" dirty="0" smtClean="0">
                <a:ln w="0"/>
                <a:effectLst>
                  <a:outerShdw blurRad="38100" dist="19050" dir="2700000" algn="tl" rotWithShape="0">
                    <a:schemeClr val="dk1">
                      <a:alpha val="40000"/>
                    </a:schemeClr>
                  </a:outerShdw>
                </a:effectLst>
              </a:rPr>
              <a:t>Sacrament can be received whenever a person begins to be in danger of death</a:t>
            </a:r>
          </a:p>
        </p:txBody>
      </p:sp>
      <p:pic>
        <p:nvPicPr>
          <p:cNvPr id="27650" name="Picture 2" descr="http://www.ourladyofrefuge.org/Sacramental_Life/Anointing_Sick/Anointing.gif"/>
          <p:cNvPicPr>
            <a:picLocks noChangeAspect="1" noChangeArrowheads="1"/>
          </p:cNvPicPr>
          <p:nvPr/>
        </p:nvPicPr>
        <p:blipFill>
          <a:blip r:embed="rId2" cstate="print"/>
          <a:srcRect/>
          <a:stretch>
            <a:fillRect/>
          </a:stretch>
        </p:blipFill>
        <p:spPr bwMode="auto">
          <a:xfrm>
            <a:off x="6172200" y="2209800"/>
            <a:ext cx="2552700" cy="2867025"/>
          </a:xfrm>
          <a:prstGeom prst="rect">
            <a:avLst/>
          </a:prstGeom>
          <a:noFill/>
        </p:spPr>
      </p:pic>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71</TotalTime>
  <Words>538</Words>
  <Application>Microsoft Office PowerPoint</Application>
  <PresentationFormat>On-screen Show (4:3)</PresentationFormat>
  <Paragraphs>55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 3</vt:lpstr>
      <vt:lpstr>Ion</vt:lpstr>
      <vt:lpstr>27. The Sacrament of the Anointing of the Sick</vt:lpstr>
      <vt:lpstr>PowerPoint Presentation</vt:lpstr>
      <vt:lpstr>PowerPoint Presentation</vt:lpstr>
      <vt:lpstr>PowerPoint Presentation</vt:lpstr>
      <vt:lpstr>Effects of Anointing of the Sick</vt:lpstr>
      <vt:lpstr>PowerPoint Presentation</vt:lpstr>
      <vt:lpstr>PowerPoint Presentation</vt:lpstr>
      <vt:lpstr>PowerPoint Presentation</vt:lpstr>
      <vt:lpstr>PowerPoint Presentation</vt:lpstr>
      <vt:lpstr>Rite of Anointing</vt:lpstr>
      <vt:lpstr>PowerPoint Presentation</vt:lpstr>
      <vt:lpstr>PowerPoint Presentation</vt:lpstr>
      <vt:lpstr>Activities</vt:lpstr>
      <vt:lpstr>Videos</vt:lpstr>
      <vt:lpstr>PowerPoint Presentation</vt:lpstr>
    </vt:vector>
  </TitlesOfParts>
  <Company>CDOL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 The Sacrament of the Anointing of the Sick</dc:title>
  <dc:creator>Catherine, Sr. Mary</dc:creator>
  <cp:lastModifiedBy>Catherine, Sr. Mary</cp:lastModifiedBy>
  <cp:revision>12</cp:revision>
  <dcterms:modified xsi:type="dcterms:W3CDTF">2015-08-28T18:39:49Z</dcterms:modified>
</cp:coreProperties>
</file>