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13DA-716A-4D93-8CB5-6D0669B21C57}" type="datetimeFigureOut">
              <a:rPr lang="en-US"/>
              <a:t>8/3/2015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DA31-A934-4D9B-A0B5-7822BCC2C6A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DA31-A934-4D9B-A0B5-7822BCC2C6A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DA31-A934-4D9B-A0B5-7822BCC2C6A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DA31-A934-4D9B-A0B5-7822BCC2C6A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DA31-A934-4D9B-A0B5-7822BCC2C6A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2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8/3/2015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True God and True Man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Jesus Christ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Original Sin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72" y="2496093"/>
            <a:ext cx="5173774" cy="23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Original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073320"/>
          </a:xfrm>
        </p:spPr>
        <p:txBody>
          <a:bodyPr/>
          <a:lstStyle/>
          <a:p>
            <a:r>
              <a:rPr lang="en-US" dirty="0" smtClean="0"/>
              <a:t>Division between:</a:t>
            </a:r>
          </a:p>
          <a:p>
            <a:pPr lvl="1"/>
            <a:r>
              <a:rPr lang="en-US" dirty="0" smtClean="0"/>
              <a:t>Humans and Creation</a:t>
            </a:r>
          </a:p>
          <a:p>
            <a:pPr lvl="1"/>
            <a:r>
              <a:rPr lang="en-US" dirty="0" smtClean="0"/>
              <a:t>Humans and other Humans</a:t>
            </a:r>
          </a:p>
          <a:p>
            <a:pPr lvl="1"/>
            <a:r>
              <a:rPr lang="en-US" dirty="0" smtClean="0"/>
              <a:t>Human beings and themselves</a:t>
            </a:r>
          </a:p>
          <a:p>
            <a:pPr lvl="1"/>
            <a:r>
              <a:rPr lang="en-US" dirty="0" smtClean="0"/>
              <a:t>Humans and God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38" y="3825921"/>
            <a:ext cx="5304915" cy="288868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53927" y="4321586"/>
            <a:ext cx="1409450" cy="2091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0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the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08633"/>
          </a:xfrm>
        </p:spPr>
        <p:txBody>
          <a:bodyPr/>
          <a:lstStyle/>
          <a:p>
            <a:r>
              <a:rPr lang="en-US" dirty="0" smtClean="0"/>
              <a:t>Man has a debt he can’t pay</a:t>
            </a:r>
          </a:p>
          <a:p>
            <a:r>
              <a:rPr lang="en-US" dirty="0" smtClean="0"/>
              <a:t>God works throughout history to fix this</a:t>
            </a:r>
          </a:p>
          <a:p>
            <a:r>
              <a:rPr lang="en-US" dirty="0" smtClean="0"/>
              <a:t>The One Solution: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22" y="3247151"/>
            <a:ext cx="3834541" cy="33918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060" y="4221988"/>
            <a:ext cx="81808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INCARNATION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3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Christ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91" y="2007363"/>
            <a:ext cx="5681804" cy="42613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436450" y="2354412"/>
            <a:ext cx="975773" cy="805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85615" y="4646866"/>
            <a:ext cx="789912" cy="882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71191" y="1853286"/>
            <a:ext cx="2547561" cy="130658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Only God can fully give God what He’s due</a:t>
            </a:r>
          </a:p>
          <a:p>
            <a:r>
              <a:rPr lang="en-US" sz="1800" dirty="0" smtClean="0"/>
              <a:t>Love of the Trinity</a:t>
            </a:r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88023" y="5015889"/>
            <a:ext cx="2547561" cy="1613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Has to be man to bridge the gap</a:t>
            </a:r>
          </a:p>
          <a:p>
            <a:r>
              <a:rPr lang="en-US" sz="1800" dirty="0" smtClean="0"/>
              <a:t>Takes on sin and death</a:t>
            </a:r>
          </a:p>
          <a:p>
            <a:r>
              <a:rPr lang="en-US" sz="1800" dirty="0" smtClean="0"/>
              <a:t>Lifts up Humanity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16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Jesus Show He’s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Miracles!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Talking with the Father:</a:t>
            </a:r>
          </a:p>
          <a:p>
            <a:pPr lvl="1"/>
            <a:r>
              <a:rPr lang="en-US" dirty="0" smtClean="0"/>
              <a:t>Baptism: Matthew 3:17</a:t>
            </a:r>
          </a:p>
          <a:p>
            <a:pPr lvl="1"/>
            <a:r>
              <a:rPr lang="en-US" dirty="0" smtClean="0"/>
              <a:t>Matthew 11:25</a:t>
            </a:r>
          </a:p>
          <a:p>
            <a:pPr lvl="1"/>
            <a:r>
              <a:rPr lang="en-US" dirty="0" smtClean="0"/>
              <a:t>Luke 23:34</a:t>
            </a:r>
          </a:p>
          <a:p>
            <a:pPr lvl="1"/>
            <a:endParaRPr lang="en-US" dirty="0"/>
          </a:p>
          <a:p>
            <a:r>
              <a:rPr lang="en-US" dirty="0" smtClean="0"/>
              <a:t>Jesus says so!</a:t>
            </a:r>
          </a:p>
          <a:p>
            <a:pPr lvl="1"/>
            <a:r>
              <a:rPr lang="en-US" dirty="0" smtClean="0"/>
              <a:t>John 8:58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728" y="3314764"/>
            <a:ext cx="3855013" cy="29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he’s man?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everything that makes someone a human being:</a:t>
            </a:r>
          </a:p>
          <a:p>
            <a:pPr lvl="1"/>
            <a:r>
              <a:rPr lang="en-US" dirty="0" smtClean="0"/>
              <a:t>Physical Body – born of Mary!</a:t>
            </a:r>
          </a:p>
          <a:p>
            <a:pPr lvl="2"/>
            <a:r>
              <a:rPr lang="en-US" dirty="0" smtClean="0"/>
              <a:t>Immaculate Conception</a:t>
            </a:r>
          </a:p>
          <a:p>
            <a:pPr lvl="1"/>
            <a:r>
              <a:rPr lang="en-US" dirty="0" smtClean="0"/>
              <a:t>Immortal Soul – intellect and will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Hunger and thirst – Luke 4:2</a:t>
            </a:r>
          </a:p>
          <a:p>
            <a:pPr lvl="1"/>
            <a:r>
              <a:rPr lang="en-US" dirty="0" smtClean="0"/>
              <a:t>Was sad – John 11:32-36</a:t>
            </a:r>
          </a:p>
          <a:p>
            <a:pPr lvl="1"/>
            <a:r>
              <a:rPr lang="en-US" dirty="0" smtClean="0"/>
              <a:t>Had friends: Luke 19:1-10</a:t>
            </a:r>
          </a:p>
          <a:p>
            <a:pPr lvl="1"/>
            <a:r>
              <a:rPr lang="en-US" dirty="0" smtClean="0"/>
              <a:t>Knew joy – Luke 10:21</a:t>
            </a:r>
          </a:p>
          <a:p>
            <a:pPr lvl="1"/>
            <a:r>
              <a:rPr lang="en-US" dirty="0" smtClean="0"/>
              <a:t>Suffered and Died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44" y="2362504"/>
            <a:ext cx="3340621" cy="40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God Fully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Hypostatic Union!</a:t>
            </a:r>
          </a:p>
          <a:p>
            <a:pPr lvl="1"/>
            <a:r>
              <a:rPr lang="en-US" dirty="0" smtClean="0"/>
              <a:t>ONE Divine Person</a:t>
            </a:r>
          </a:p>
          <a:p>
            <a:pPr lvl="1"/>
            <a:r>
              <a:rPr lang="en-US" dirty="0" smtClean="0"/>
              <a:t>TWO Natures – ONE Divine and ONE Human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93323" y="3082421"/>
            <a:ext cx="1765684" cy="17193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6858" y="3423188"/>
            <a:ext cx="1765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JESUS </a:t>
            </a:r>
          </a:p>
          <a:p>
            <a:pPr algn="ctr"/>
            <a:r>
              <a:rPr lang="en-US" sz="2800" dirty="0" smtClean="0"/>
              <a:t>CHRIST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5792684" y="4954161"/>
            <a:ext cx="1068704" cy="10223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8953" y="4982699"/>
            <a:ext cx="1068704" cy="10223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8257" y="5200594"/>
            <a:ext cx="17656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Human</a:t>
            </a:r>
          </a:p>
          <a:p>
            <a:pPr algn="ctr"/>
            <a:r>
              <a:rPr lang="en-US" sz="1600" dirty="0" smtClean="0"/>
              <a:t>Nature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73173" y="5172056"/>
            <a:ext cx="17656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Divine</a:t>
            </a:r>
          </a:p>
          <a:p>
            <a:pPr algn="ctr"/>
            <a:r>
              <a:rPr lang="en-US" sz="1600" dirty="0" smtClean="0"/>
              <a:t>Nature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359007" y="4537517"/>
            <a:ext cx="577636" cy="4166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47657" y="4537517"/>
            <a:ext cx="462745" cy="4451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10402" y="5756832"/>
            <a:ext cx="1762771" cy="28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 flipV="1">
            <a:off x="3603942" y="5464444"/>
            <a:ext cx="1869231" cy="28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ultiply 18"/>
          <p:cNvSpPr/>
          <p:nvPr/>
        </p:nvSpPr>
        <p:spPr>
          <a:xfrm>
            <a:off x="4073465" y="5172056"/>
            <a:ext cx="898331" cy="925569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9" grpId="0"/>
      <p:bldP spid="10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HERESY!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Christians stopped worrying about getting martyred for awhile after 313 AD, they started to think about the teachings of the Faith more…</a:t>
            </a:r>
          </a:p>
          <a:p>
            <a:r>
              <a:rPr lang="en-US" dirty="0" smtClean="0"/>
              <a:t>Errors occurred:</a:t>
            </a:r>
          </a:p>
          <a:p>
            <a:pPr lvl="1"/>
            <a:r>
              <a:rPr lang="en-US" dirty="0" smtClean="0"/>
              <a:t>Arianism – not fully God</a:t>
            </a:r>
          </a:p>
          <a:p>
            <a:pPr lvl="1"/>
            <a:r>
              <a:rPr lang="en-US" dirty="0" smtClean="0"/>
              <a:t>Docetism – not fully man</a:t>
            </a:r>
          </a:p>
          <a:p>
            <a:pPr lvl="1"/>
            <a:r>
              <a:rPr lang="en-US" dirty="0" smtClean="0"/>
              <a:t>And the list goes on….</a:t>
            </a:r>
          </a:p>
          <a:p>
            <a:pPr lvl="1"/>
            <a:endParaRPr lang="en-US" dirty="0"/>
          </a:p>
          <a:p>
            <a:r>
              <a:rPr lang="en-US" dirty="0" smtClean="0"/>
              <a:t>Not an easy thing!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701" y="3159869"/>
            <a:ext cx="4384552" cy="316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48</TotalTime>
  <Words>287</Words>
  <Application>Microsoft Office PowerPoint</Application>
  <PresentationFormat>On-screen Show (4:3)</PresentationFormat>
  <Paragraphs>77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Jesus Christ </vt:lpstr>
      <vt:lpstr>Back to the beginning…</vt:lpstr>
      <vt:lpstr>Effects of Original Sin</vt:lpstr>
      <vt:lpstr>Resolving the Divide</vt:lpstr>
      <vt:lpstr>Jesus Christ</vt:lpstr>
      <vt:lpstr>How does Jesus Show He’s God?</vt:lpstr>
      <vt:lpstr>How do we know he’s man?</vt:lpstr>
      <vt:lpstr>Fully God Fully Man</vt:lpstr>
      <vt:lpstr>HERESY!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Christ </dc:title>
  <dc:creator>Ryan Kaup</dc:creator>
  <cp:lastModifiedBy>Ryan Kaup</cp:lastModifiedBy>
  <cp:revision>10</cp:revision>
  <dcterms:created xsi:type="dcterms:W3CDTF">2015-03-23T16:32:52Z</dcterms:created>
  <dcterms:modified xsi:type="dcterms:W3CDTF">2015-08-03T19:50:37Z</dcterms:modified>
</cp:coreProperties>
</file>