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0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Perpetua" panose="02020502060401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6B468-9138-4643-9070-86D0F299F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45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FF494-AE9A-4801-80C4-2B28B852F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26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178BB-5199-4AC6-B442-9D5929B764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6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971EF-FAB4-470C-994A-B70E9708C8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3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B8F6B-57BD-4544-9A20-98EF1542E8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59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25D70-CAF7-4B35-8B27-284F6BD0B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68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CBB10-98DB-45F6-8872-FAF6E6113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1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43E90-DC24-462D-AB9C-C86C75D46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75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9CACF-8C00-44F4-B778-C40FE1E18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3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7BAFA-9905-4D03-B03A-88A0652A98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E66A5-639B-4F00-B3A6-4CA7F5AF8D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62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EE3534CA-184E-4AA9-A1CC-D3EA65D168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E6E6"/>
            </a:gs>
            <a:gs pos="14999">
              <a:srgbClr val="7D8496"/>
            </a:gs>
            <a:gs pos="53000">
              <a:srgbClr val="E6E6E6"/>
            </a:gs>
            <a:gs pos="67999">
              <a:srgbClr val="7D8496"/>
            </a:gs>
            <a:gs pos="92999">
              <a:srgbClr val="E6E6E6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119-mocked"/>
          <p:cNvPicPr>
            <a:picLocks noChangeAspect="1" noChangeArrowheads="1"/>
          </p:cNvPicPr>
          <p:nvPr/>
        </p:nvPicPr>
        <p:blipFill>
          <a:blip r:embed="rId2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7" t="10196" r="11809" b="13805"/>
          <a:stretch>
            <a:fillRect/>
          </a:stretch>
        </p:blipFill>
        <p:spPr bwMode="auto">
          <a:xfrm>
            <a:off x="1752600" y="0"/>
            <a:ext cx="5732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nte" pitchFamily="2" charset="0"/>
              </a:rPr>
              <a:t>The Saving Mission of Jesus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5029200"/>
            <a:ext cx="91440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1"/>
                </a:solidFill>
                <a:latin typeface="Dante" pitchFamily="2" charset="0"/>
              </a:rPr>
              <a:t>But when the time had fully come, God sent forth His Son, born of a woman, born under the law, to redeem those who were under the law, so that we might receive adoption as sons.  --Galatians 4:4-5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768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Jesus faithfully and obediently did the will of the Father.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His “Yes” to God replaced Adam’s “No.”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As the Redeemer, Jesus is the New Adam.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Read ¶ 7-9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Jesus taught through parables and sermons.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Parable: a story that uses examples to demonstrate a truth</a:t>
            </a:r>
          </a:p>
          <a:p>
            <a:pPr marL="609600" indent="-609600" eaLnBrk="1" hangingPunct="1">
              <a:buFontTx/>
              <a:buNone/>
            </a:pPr>
            <a:endParaRPr lang="en-US" altLang="en-US" smtClean="0">
              <a:latin typeface="Perpetua" panose="02020502060401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Sermon on the Mount: Jesus’ greatest recorded collection of teachings (Beatitudes)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Jesus performed miracles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Proofs of His divinity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Demonstrated His teachings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Jesus shared His role as teacher with His disciples.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Today He teaches through His Church, especially the Magesterium.</a:t>
            </a:r>
          </a:p>
          <a:p>
            <a:pPr marL="990600" lvl="1" indent="-533400" eaLnBrk="1" hangingPunct="1"/>
            <a:r>
              <a:rPr lang="en-US" altLang="en-US" sz="3600" smtClean="0">
                <a:latin typeface="Perpetua" panose="02020502060401020303" pitchFamily="18" charset="0"/>
              </a:rPr>
              <a:t>Infallibility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Because of </a:t>
            </a:r>
            <a:r>
              <a:rPr lang="en-US" altLang="en-US" sz="3600" u="sng" smtClean="0">
                <a:latin typeface="Perpetua" panose="02020502060401020303" pitchFamily="18" charset="0"/>
              </a:rPr>
              <a:t>Baptism</a:t>
            </a:r>
            <a:r>
              <a:rPr lang="en-US" altLang="en-US" sz="3600" smtClean="0">
                <a:latin typeface="Perpetua" panose="02020502060401020303" pitchFamily="18" charset="0"/>
              </a:rPr>
              <a:t> and </a:t>
            </a:r>
            <a:r>
              <a:rPr lang="en-US" altLang="en-US" sz="3600" u="sng" smtClean="0">
                <a:latin typeface="Perpetua" panose="02020502060401020303" pitchFamily="18" charset="0"/>
              </a:rPr>
              <a:t>Confirmation</a:t>
            </a:r>
            <a:r>
              <a:rPr lang="en-US" altLang="en-US" sz="3600" smtClean="0">
                <a:latin typeface="Perpetua" panose="02020502060401020303" pitchFamily="18" charset="0"/>
              </a:rPr>
              <a:t>, every Christian has a duty to share truths of God.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Our words, good example and apostolic effort help us spread the Faith.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Read ¶ 12-15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All who are united with Christ are part of the Church.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Angels, saints in Heaven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Poor souls in Purgatory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Faithful on earth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3200" smtClean="0">
                <a:latin typeface="Perpetua" panose="02020502060401020303" pitchFamily="18" charset="0"/>
              </a:rPr>
              <a:t>= Communion of Saints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Church Triumphant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Church Suffering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Church Militant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The Church is God’s Kingdom living under the reign of God with Christ as our 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02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600" smtClean="0">
                <a:latin typeface="Perpetua" panose="02020502060401020303" pitchFamily="18" charset="0"/>
              </a:rPr>
              <a:t>Read Mt 25:31-46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3200" smtClean="0">
                <a:latin typeface="Perpetua" panose="02020502060401020303" pitchFamily="18" charset="0"/>
              </a:rPr>
              <a:t>Who is admitted into God’s Kingdom?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600" smtClean="0">
                <a:latin typeface="Perpetua" panose="02020502060401020303" pitchFamily="18" charset="0"/>
              </a:rPr>
              <a:t>Read Mt 13:44-46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3200" smtClean="0">
                <a:latin typeface="Perpetua" panose="02020502060401020303" pitchFamily="18" charset="0"/>
              </a:rPr>
              <a:t>Parable of the Treasure and the Pearl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600" smtClean="0">
                <a:latin typeface="Perpetua" panose="02020502060401020303" pitchFamily="18" charset="0"/>
              </a:rPr>
              <a:t>Old Testament Kings	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3200" smtClean="0">
                <a:latin typeface="Perpetua" panose="02020502060401020303" pitchFamily="18" charset="0"/>
              </a:rPr>
              <a:t>Lead in battle, protect people, uphold covenant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Jesus our King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Leads us to the triumph of the Cross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Protects us from our enemy (satan and demons)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Instructs us to keep our covenant with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In ancient times, prophets, priests and kings were anointed.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We are anointed at Baptism and Confirmation.  Some are anointed in Holy Orders.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5334000" cy="63246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en-US" sz="3800" b="1" smtClean="0">
                <a:latin typeface="Dante" pitchFamily="2" charset="0"/>
              </a:rPr>
              <a:t>  </a:t>
            </a:r>
            <a:r>
              <a:rPr lang="en-US" altLang="en-US" sz="3600" b="1" smtClean="0">
                <a:latin typeface="Perpetua" panose="02020502060401020303" pitchFamily="18" charset="0"/>
              </a:rPr>
              <a:t>Act of Hope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3600" b="1" smtClean="0">
                <a:latin typeface="Perpetua" panose="02020502060401020303" pitchFamily="18" charset="0"/>
              </a:rPr>
              <a:t>     </a:t>
            </a:r>
            <a:r>
              <a:rPr lang="en-US" altLang="en-US" sz="3600" smtClean="0">
                <a:latin typeface="Perpetua" panose="02020502060401020303" pitchFamily="18" charset="0"/>
              </a:rPr>
              <a:t>O my God, relying on Your almighty power and infinite mercy and promises, I hope to obtain pardon of my sins, the help of Your grace, and life everlasting, through the merits of Jesus Christ, my Lord and Redeemer.  Amen.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Perpetua" panose="02020502060401020303" pitchFamily="18" charset="0"/>
              </a:rPr>
              <a:t>The Saving Mission of Jesus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1816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Who is a priest?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A man set apart 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Consecrated to serve God in his Church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Intercedes for us 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Offers worship on behalf of man to God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Brings God and His grace to man in the sacraments</a:t>
            </a:r>
            <a:endParaRPr lang="en-US" altLang="en-US" sz="3600" smtClean="0">
              <a:latin typeface="Perpetua" panose="02020502060401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Perpetua" panose="02020502060401020303" pitchFamily="18" charset="0"/>
              </a:rPr>
              <a:t>The Saving Mission of Jesus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8006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A priest acts in the person of Christ during the liturgy.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He is to be a Christ-like example, bringing God’s love to all people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Read ¶ 10-11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Perpetua" panose="02020502060401020303" pitchFamily="18" charset="0"/>
              </a:rPr>
              <a:t>The Saving Mission of Jesus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Jesus is the one true Priest.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His sacrifice on the Cross gives us sanctifying grace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He is mediator between God and man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Offered perfect sacrifice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Perpetua" panose="02020502060401020303" pitchFamily="18" charset="0"/>
              </a:rPr>
              <a:t>The Saving Mission of Jesus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02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600" smtClean="0">
                <a:latin typeface="Perpetua" panose="02020502060401020303" pitchFamily="18" charset="0"/>
              </a:rPr>
              <a:t>Jesus instituted seven sacraments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3200" smtClean="0">
                <a:latin typeface="Perpetua" panose="02020502060401020303" pitchFamily="18" charset="0"/>
              </a:rPr>
              <a:t>Grace won by Christ shared with us through the seven sacraments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3200" smtClean="0">
                <a:latin typeface="Perpetua" panose="02020502060401020303" pitchFamily="18" charset="0"/>
              </a:rPr>
              <a:t>His grace is poured into the Church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z="3200" smtClean="0">
                <a:latin typeface="Perpetua" panose="02020502060401020303" pitchFamily="18" charset="0"/>
              </a:rPr>
              <a:t>Through the Apostles, His grace is for all the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Perpetua" panose="02020502060401020303" pitchFamily="18" charset="0"/>
              </a:rPr>
              <a:t>The Saving Mission of Jesus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In the sacraments, Jesus Christ works through the minister of the sacrament.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He pours His grace into our souls 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Through outward 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Perpetua" panose="02020502060401020303" pitchFamily="18" charset="0"/>
              </a:rPr>
              <a:t>The Saving Mission of Jesus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9530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By Baptism, we share in the priestly ministry of Christ.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Called to offer worship to the Father, through the Son, in the Holy Spirit</a:t>
            </a:r>
          </a:p>
          <a:p>
            <a:pPr marL="990600" lvl="1" indent="-533400" eaLnBrk="1" hangingPunct="1"/>
            <a:r>
              <a:rPr lang="en-US" altLang="en-US" sz="3200" smtClean="0">
                <a:latin typeface="Perpetua" panose="02020502060401020303" pitchFamily="18" charset="0"/>
              </a:rPr>
              <a:t>Consecrate our lives and our works to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48006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Mission: a task or duty, being sent somewhere to do something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Missionaries are sent to preach the Gospel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“The Mass is ended, go in peace to love and serve the Lord.”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502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600" smtClean="0">
                <a:latin typeface="Perpetua" panose="02020502060401020303" pitchFamily="18" charset="0"/>
              </a:rPr>
              <a:t>Jesus also had a mission: to redeem man.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600" smtClean="0">
                <a:latin typeface="Perpetua" panose="02020502060401020303" pitchFamily="18" charset="0"/>
              </a:rPr>
              <a:t>The Father sent the Son for this mission.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600" smtClean="0">
                <a:latin typeface="Perpetua" panose="02020502060401020303" pitchFamily="18" charset="0"/>
              </a:rPr>
              <a:t>Jesus came to do the Father’s will.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3600" smtClean="0">
                <a:latin typeface="Perpetua" panose="02020502060401020303" pitchFamily="18" charset="0"/>
              </a:rPr>
              <a:t>He perfectly reveals the Father’s will and His loving plan.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Read ¶ 1-6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God is infinitely just, loving and compassionate.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He sent His Son to save the world.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Jesus did everything out of love for His Father.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God the Son, the Second Person of the Blessed Trinity, became man in the Divine Person of Jesus Christ.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Jesus told man about God, revealing the truth of God as the Trinity and God’s loving plan for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816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Jesus was sent with a threefold mission:</a:t>
            </a:r>
          </a:p>
          <a:p>
            <a:pPr marL="990600" lvl="1" indent="-533400" eaLnBrk="1" hangingPunct="1"/>
            <a:r>
              <a:rPr lang="en-US" altLang="en-US" sz="3600" smtClean="0">
                <a:latin typeface="Perpetua" panose="02020502060401020303" pitchFamily="18" charset="0"/>
              </a:rPr>
              <a:t>Priest</a:t>
            </a:r>
          </a:p>
          <a:p>
            <a:pPr marL="990600" lvl="1" indent="-533400" eaLnBrk="1" hangingPunct="1"/>
            <a:r>
              <a:rPr lang="en-US" altLang="en-US" sz="3600" smtClean="0">
                <a:latin typeface="Perpetua" panose="02020502060401020303" pitchFamily="18" charset="0"/>
              </a:rPr>
              <a:t>Prophet</a:t>
            </a:r>
          </a:p>
          <a:p>
            <a:pPr marL="990600" lvl="1" indent="-533400" eaLnBrk="1" hangingPunct="1"/>
            <a:r>
              <a:rPr lang="en-US" altLang="en-US" sz="3600" smtClean="0">
                <a:latin typeface="Perpetua" panose="02020502060401020303" pitchFamily="18" charset="0"/>
              </a:rPr>
              <a:t>King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Reread ¶ 6</a:t>
            </a:r>
          </a:p>
          <a:p>
            <a:pPr marL="609600" indent="-609600" eaLnBrk="1" hangingPunct="1">
              <a:buFontTx/>
              <a:buNone/>
            </a:pPr>
            <a:endParaRPr lang="en-US" altLang="en-US" sz="3600" smtClean="0">
              <a:latin typeface="Perpetua" panose="02020502060401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esus-praying-at-gethsem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Dante" pitchFamily="2" charset="0"/>
              </a:rPr>
              <a:t>The Saving Mission of Jesus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76800" cy="50292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Priest: offered Himself in sacrifice to the Father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Prophet: taught God’s truth</a:t>
            </a:r>
          </a:p>
          <a:p>
            <a:pPr marL="609600" indent="-609600" eaLnBrk="1" hangingPunct="1"/>
            <a:r>
              <a:rPr lang="en-US" altLang="en-US" sz="3600" smtClean="0">
                <a:latin typeface="Perpetua" panose="02020502060401020303" pitchFamily="18" charset="0"/>
              </a:rPr>
              <a:t>King: came to start the Kingdom of God on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erpet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erpetua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849</Words>
  <Application>Microsoft Office PowerPoint</Application>
  <PresentationFormat>On-screen Show (4:3)</PresentationFormat>
  <Paragraphs>107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Perpetua</vt:lpstr>
      <vt:lpstr>Arial</vt:lpstr>
      <vt:lpstr>Calibri</vt:lpstr>
      <vt:lpstr>Dante</vt:lpstr>
      <vt:lpstr>Default Design</vt:lpstr>
      <vt:lpstr>The Saving Mission of Jesus</vt:lpstr>
      <vt:lpstr>PowerPoint Presentation</vt:lpstr>
      <vt:lpstr>The Saving Mission of Jesus</vt:lpstr>
      <vt:lpstr>The Saving Mission of Jesus</vt:lpstr>
      <vt:lpstr>The Saving Mission of Jesus</vt:lpstr>
      <vt:lpstr>PowerPoint Presentation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  <vt:lpstr>The Saving Mission of Jesus</vt:lpstr>
    </vt:vector>
  </TitlesOfParts>
  <Company>St. Peter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St. Peter School</dc:creator>
  <cp:lastModifiedBy>Catherine, Sr. Mary</cp:lastModifiedBy>
  <cp:revision>28</cp:revision>
  <dcterms:created xsi:type="dcterms:W3CDTF">2007-10-11T17:19:38Z</dcterms:created>
  <dcterms:modified xsi:type="dcterms:W3CDTF">2015-10-10T19:34:04Z</dcterms:modified>
</cp:coreProperties>
</file>