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8"/>
  </p:handoutMasterIdLst>
  <p:sldIdLst>
    <p:sldId id="256" r:id="rId2"/>
    <p:sldId id="264" r:id="rId3"/>
    <p:sldId id="280" r:id="rId4"/>
    <p:sldId id="287" r:id="rId5"/>
    <p:sldId id="281" r:id="rId6"/>
    <p:sldId id="282" r:id="rId7"/>
    <p:sldId id="283" r:id="rId8"/>
    <p:sldId id="284" r:id="rId9"/>
    <p:sldId id="285" r:id="rId10"/>
    <p:sldId id="286" r:id="rId11"/>
    <p:sldId id="288" r:id="rId12"/>
    <p:sldId id="289" r:id="rId13"/>
    <p:sldId id="277" r:id="rId14"/>
    <p:sldId id="290" r:id="rId15"/>
    <p:sldId id="278" r:id="rId16"/>
    <p:sldId id="291"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90"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BC93D-14D6-4021-929D-3CD551B491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95C6FA-12E9-43A9-8D33-8A830166D28E}">
      <dgm:prSet phldrT="[Text]"/>
      <dgm:spPr/>
      <dgm:t>
        <a:bodyPr/>
        <a:lstStyle/>
        <a:p>
          <a:r>
            <a:rPr lang="en-US" dirty="0" smtClean="0"/>
            <a:t>Help me </a:t>
          </a:r>
          <a:r>
            <a:rPr lang="en-US" b="1" u="sng" dirty="0" smtClean="0"/>
            <a:t>know</a:t>
          </a:r>
          <a:r>
            <a:rPr lang="en-US" dirty="0" smtClean="0"/>
            <a:t> God’s  will</a:t>
          </a:r>
          <a:endParaRPr lang="en-US" dirty="0"/>
        </a:p>
      </dgm:t>
    </dgm:pt>
    <dgm:pt modelId="{1F21192B-5999-4CF1-B47B-AA62A08B36FB}" type="parTrans" cxnId="{37E56316-3B4B-4A18-8EAB-E18DB3F7D969}">
      <dgm:prSet/>
      <dgm:spPr/>
      <dgm:t>
        <a:bodyPr/>
        <a:lstStyle/>
        <a:p>
          <a:endParaRPr lang="en-US"/>
        </a:p>
      </dgm:t>
    </dgm:pt>
    <dgm:pt modelId="{C6293DAE-FD44-4DBD-BAE9-4D8F3B9C1EBA}" type="sibTrans" cxnId="{37E56316-3B4B-4A18-8EAB-E18DB3F7D969}">
      <dgm:prSet/>
      <dgm:spPr/>
      <dgm:t>
        <a:bodyPr/>
        <a:lstStyle/>
        <a:p>
          <a:endParaRPr lang="en-US"/>
        </a:p>
      </dgm:t>
    </dgm:pt>
    <dgm:pt modelId="{31AD565C-274A-4C27-ADE6-84AF0226A8FD}">
      <dgm:prSet phldrT="[Text]" custT="1"/>
      <dgm:spPr/>
      <dgm:t>
        <a:bodyPr/>
        <a:lstStyle/>
        <a:p>
          <a:r>
            <a:rPr lang="en-US" sz="2800" dirty="0" smtClean="0"/>
            <a:t>Wisdom</a:t>
          </a:r>
          <a:endParaRPr lang="en-US" sz="2800" dirty="0"/>
        </a:p>
      </dgm:t>
    </dgm:pt>
    <dgm:pt modelId="{BAD52EE3-9EF1-4C2E-985D-CF0904F5C7EF}" type="parTrans" cxnId="{B43AC785-BCDC-442C-B63D-A74155513855}">
      <dgm:prSet/>
      <dgm:spPr/>
      <dgm:t>
        <a:bodyPr/>
        <a:lstStyle/>
        <a:p>
          <a:endParaRPr lang="en-US"/>
        </a:p>
      </dgm:t>
    </dgm:pt>
    <dgm:pt modelId="{586F1B84-8AB8-449F-BD8E-8D5B550FFA60}" type="sibTrans" cxnId="{B43AC785-BCDC-442C-B63D-A74155513855}">
      <dgm:prSet/>
      <dgm:spPr/>
      <dgm:t>
        <a:bodyPr/>
        <a:lstStyle/>
        <a:p>
          <a:endParaRPr lang="en-US"/>
        </a:p>
      </dgm:t>
    </dgm:pt>
    <dgm:pt modelId="{3C1874DF-BC53-4583-833C-4290FDB96E08}">
      <dgm:prSet phldrT="[Text]" custT="1"/>
      <dgm:spPr/>
      <dgm:t>
        <a:bodyPr/>
        <a:lstStyle/>
        <a:p>
          <a:r>
            <a:rPr lang="en-US" sz="2800" dirty="0" smtClean="0"/>
            <a:t>Knowledge</a:t>
          </a:r>
          <a:endParaRPr lang="en-US" sz="2800" dirty="0"/>
        </a:p>
      </dgm:t>
    </dgm:pt>
    <dgm:pt modelId="{062E525E-935D-4560-A65F-B1E4DB5078D0}" type="parTrans" cxnId="{548EC91F-B8FB-4506-9DF9-D51025CA3CE2}">
      <dgm:prSet/>
      <dgm:spPr/>
      <dgm:t>
        <a:bodyPr/>
        <a:lstStyle/>
        <a:p>
          <a:endParaRPr lang="en-US"/>
        </a:p>
      </dgm:t>
    </dgm:pt>
    <dgm:pt modelId="{12E22B2F-A819-43C6-BCDB-0CE30A75A60F}" type="sibTrans" cxnId="{548EC91F-B8FB-4506-9DF9-D51025CA3CE2}">
      <dgm:prSet/>
      <dgm:spPr/>
      <dgm:t>
        <a:bodyPr/>
        <a:lstStyle/>
        <a:p>
          <a:endParaRPr lang="en-US"/>
        </a:p>
      </dgm:t>
    </dgm:pt>
    <dgm:pt modelId="{25247E0C-DE3D-4C11-8306-BEFFA5DBC4B9}">
      <dgm:prSet phldrT="[Text]"/>
      <dgm:spPr/>
      <dgm:t>
        <a:bodyPr/>
        <a:lstStyle/>
        <a:p>
          <a:r>
            <a:rPr lang="en-US" dirty="0" smtClean="0"/>
            <a:t>Help  me </a:t>
          </a:r>
          <a:r>
            <a:rPr lang="en-US" b="1" u="sng" dirty="0" smtClean="0"/>
            <a:t>do</a:t>
          </a:r>
          <a:r>
            <a:rPr lang="en-US" dirty="0" smtClean="0"/>
            <a:t>      God’s will</a:t>
          </a:r>
          <a:endParaRPr lang="en-US" dirty="0"/>
        </a:p>
      </dgm:t>
    </dgm:pt>
    <dgm:pt modelId="{45B00985-66A7-4DC1-86E2-CE85628E65AE}" type="parTrans" cxnId="{435FE239-67F1-4FA6-902A-EB93ACDD732F}">
      <dgm:prSet/>
      <dgm:spPr/>
      <dgm:t>
        <a:bodyPr/>
        <a:lstStyle/>
        <a:p>
          <a:endParaRPr lang="en-US"/>
        </a:p>
      </dgm:t>
    </dgm:pt>
    <dgm:pt modelId="{27390A30-A313-41B5-8807-6B093C9074D7}" type="sibTrans" cxnId="{435FE239-67F1-4FA6-902A-EB93ACDD732F}">
      <dgm:prSet/>
      <dgm:spPr/>
      <dgm:t>
        <a:bodyPr/>
        <a:lstStyle/>
        <a:p>
          <a:endParaRPr lang="en-US"/>
        </a:p>
      </dgm:t>
    </dgm:pt>
    <dgm:pt modelId="{C349DA91-6B09-45EC-8624-781EE7B5034D}">
      <dgm:prSet phldrT="[Text]" custT="1"/>
      <dgm:spPr/>
      <dgm:t>
        <a:bodyPr/>
        <a:lstStyle/>
        <a:p>
          <a:r>
            <a:rPr lang="en-US" sz="2800" dirty="0" smtClean="0"/>
            <a:t>Piety</a:t>
          </a:r>
          <a:endParaRPr lang="en-US" sz="2800" dirty="0"/>
        </a:p>
      </dgm:t>
    </dgm:pt>
    <dgm:pt modelId="{E0F0202E-2CF9-486A-821A-3534440E1C6F}" type="parTrans" cxnId="{B0831047-FA5F-4D1D-B71E-6AB70185E0C3}">
      <dgm:prSet/>
      <dgm:spPr/>
      <dgm:t>
        <a:bodyPr/>
        <a:lstStyle/>
        <a:p>
          <a:endParaRPr lang="en-US"/>
        </a:p>
      </dgm:t>
    </dgm:pt>
    <dgm:pt modelId="{3210FECB-28B4-46BD-B3D9-21E9259D2B8D}" type="sibTrans" cxnId="{B0831047-FA5F-4D1D-B71E-6AB70185E0C3}">
      <dgm:prSet/>
      <dgm:spPr/>
      <dgm:t>
        <a:bodyPr/>
        <a:lstStyle/>
        <a:p>
          <a:endParaRPr lang="en-US"/>
        </a:p>
      </dgm:t>
    </dgm:pt>
    <dgm:pt modelId="{7136FA92-AF1A-445C-BEDB-F0CA811BF377}">
      <dgm:prSet phldrT="[Text]" custT="1"/>
      <dgm:spPr/>
      <dgm:t>
        <a:bodyPr/>
        <a:lstStyle/>
        <a:p>
          <a:r>
            <a:rPr lang="en-US" sz="2800" dirty="0" smtClean="0"/>
            <a:t>Fortitude</a:t>
          </a:r>
          <a:endParaRPr lang="en-US" sz="2800" dirty="0"/>
        </a:p>
      </dgm:t>
    </dgm:pt>
    <dgm:pt modelId="{0C4C5926-4E4F-42A5-AC24-A9A4A343C1AA}" type="parTrans" cxnId="{94712362-1C36-4CD7-BD0C-8F2618A4715D}">
      <dgm:prSet/>
      <dgm:spPr/>
      <dgm:t>
        <a:bodyPr/>
        <a:lstStyle/>
        <a:p>
          <a:endParaRPr lang="en-US"/>
        </a:p>
      </dgm:t>
    </dgm:pt>
    <dgm:pt modelId="{E2365767-6BE0-4277-9C83-5C988B0F9E7F}" type="sibTrans" cxnId="{94712362-1C36-4CD7-BD0C-8F2618A4715D}">
      <dgm:prSet/>
      <dgm:spPr/>
      <dgm:t>
        <a:bodyPr/>
        <a:lstStyle/>
        <a:p>
          <a:endParaRPr lang="en-US"/>
        </a:p>
      </dgm:t>
    </dgm:pt>
    <dgm:pt modelId="{94C0831D-DFD1-4F54-AA50-10B8E761055A}">
      <dgm:prSet phldrT="[Text]" custT="1"/>
      <dgm:spPr/>
      <dgm:t>
        <a:bodyPr/>
        <a:lstStyle/>
        <a:p>
          <a:r>
            <a:rPr lang="en-US" sz="2800" dirty="0" smtClean="0"/>
            <a:t>Understanding</a:t>
          </a:r>
          <a:endParaRPr lang="en-US" sz="2800" dirty="0"/>
        </a:p>
      </dgm:t>
    </dgm:pt>
    <dgm:pt modelId="{737D7F43-67B1-451B-8469-076C9F26099C}" type="parTrans" cxnId="{95A4662E-B267-4449-9E4C-87ECB4CD91FE}">
      <dgm:prSet/>
      <dgm:spPr/>
      <dgm:t>
        <a:bodyPr/>
        <a:lstStyle/>
        <a:p>
          <a:endParaRPr lang="en-US"/>
        </a:p>
      </dgm:t>
    </dgm:pt>
    <dgm:pt modelId="{FBEBA14E-D257-4693-B965-1D58EC0B88A0}" type="sibTrans" cxnId="{95A4662E-B267-4449-9E4C-87ECB4CD91FE}">
      <dgm:prSet/>
      <dgm:spPr/>
      <dgm:t>
        <a:bodyPr/>
        <a:lstStyle/>
        <a:p>
          <a:endParaRPr lang="en-US"/>
        </a:p>
      </dgm:t>
    </dgm:pt>
    <dgm:pt modelId="{D6B4CBD7-1F0D-455A-A86B-BD78C1AED658}">
      <dgm:prSet phldrT="[Text]" custT="1"/>
      <dgm:spPr/>
      <dgm:t>
        <a:bodyPr/>
        <a:lstStyle/>
        <a:p>
          <a:r>
            <a:rPr lang="en-US" sz="2800" dirty="0" smtClean="0"/>
            <a:t>Counsel</a:t>
          </a:r>
          <a:endParaRPr lang="en-US" sz="2800" dirty="0"/>
        </a:p>
      </dgm:t>
    </dgm:pt>
    <dgm:pt modelId="{82BE3B88-A8E4-498F-945B-B88D28FCF2E4}" type="parTrans" cxnId="{D58BBA7D-398F-483E-9185-46C59A7B9CCD}">
      <dgm:prSet/>
      <dgm:spPr/>
      <dgm:t>
        <a:bodyPr/>
        <a:lstStyle/>
        <a:p>
          <a:endParaRPr lang="en-US"/>
        </a:p>
      </dgm:t>
    </dgm:pt>
    <dgm:pt modelId="{8837C1BD-1D10-4D2C-8529-7613A24C8E1A}" type="sibTrans" cxnId="{D58BBA7D-398F-483E-9185-46C59A7B9CCD}">
      <dgm:prSet/>
      <dgm:spPr/>
      <dgm:t>
        <a:bodyPr/>
        <a:lstStyle/>
        <a:p>
          <a:endParaRPr lang="en-US"/>
        </a:p>
      </dgm:t>
    </dgm:pt>
    <dgm:pt modelId="{2956E527-AB8E-44C9-904D-2D91DD4311FA}">
      <dgm:prSet phldrT="[Text]" custT="1"/>
      <dgm:spPr/>
      <dgm:t>
        <a:bodyPr/>
        <a:lstStyle/>
        <a:p>
          <a:r>
            <a:rPr lang="en-US" sz="2800" dirty="0" smtClean="0"/>
            <a:t>Fear of the Lord</a:t>
          </a:r>
          <a:endParaRPr lang="en-US" sz="2800" dirty="0"/>
        </a:p>
      </dgm:t>
    </dgm:pt>
    <dgm:pt modelId="{B700184B-9C37-41C5-8CC8-72CC3F153674}" type="parTrans" cxnId="{A4680F16-1510-48AB-AA33-59807FFE565D}">
      <dgm:prSet/>
      <dgm:spPr/>
      <dgm:t>
        <a:bodyPr/>
        <a:lstStyle/>
        <a:p>
          <a:endParaRPr lang="en-US"/>
        </a:p>
      </dgm:t>
    </dgm:pt>
    <dgm:pt modelId="{24BC9100-225E-49BD-8CBA-99FD279F6FF5}" type="sibTrans" cxnId="{A4680F16-1510-48AB-AA33-59807FFE565D}">
      <dgm:prSet/>
      <dgm:spPr/>
      <dgm:t>
        <a:bodyPr/>
        <a:lstStyle/>
        <a:p>
          <a:endParaRPr lang="en-US"/>
        </a:p>
      </dgm:t>
    </dgm:pt>
    <dgm:pt modelId="{EF2674AF-F717-4875-B46B-BE91F63417EA}" type="pres">
      <dgm:prSet presAssocID="{243BC93D-14D6-4021-929D-3CD551B491C5}" presName="Name0" presStyleCnt="0">
        <dgm:presLayoutVars>
          <dgm:dir/>
          <dgm:animLvl val="lvl"/>
          <dgm:resizeHandles val="exact"/>
        </dgm:presLayoutVars>
      </dgm:prSet>
      <dgm:spPr/>
      <dgm:t>
        <a:bodyPr/>
        <a:lstStyle/>
        <a:p>
          <a:endParaRPr lang="en-US"/>
        </a:p>
      </dgm:t>
    </dgm:pt>
    <dgm:pt modelId="{E364B102-3449-4401-AFA6-F334F200065B}" type="pres">
      <dgm:prSet presAssocID="{8495C6FA-12E9-43A9-8D33-8A830166D28E}" presName="linNode" presStyleCnt="0"/>
      <dgm:spPr/>
    </dgm:pt>
    <dgm:pt modelId="{68617438-7355-4C0D-8711-7D5969A6F6E3}" type="pres">
      <dgm:prSet presAssocID="{8495C6FA-12E9-43A9-8D33-8A830166D28E}" presName="parentText" presStyleLbl="node1" presStyleIdx="0" presStyleCnt="2" custScaleX="124755">
        <dgm:presLayoutVars>
          <dgm:chMax val="1"/>
          <dgm:bulletEnabled val="1"/>
        </dgm:presLayoutVars>
      </dgm:prSet>
      <dgm:spPr/>
      <dgm:t>
        <a:bodyPr/>
        <a:lstStyle/>
        <a:p>
          <a:endParaRPr lang="en-US"/>
        </a:p>
      </dgm:t>
    </dgm:pt>
    <dgm:pt modelId="{A5F350D9-10D0-497E-BA01-9FBF586E8552}" type="pres">
      <dgm:prSet presAssocID="{8495C6FA-12E9-43A9-8D33-8A830166D28E}" presName="descendantText" presStyleLbl="alignAccFollowNode1" presStyleIdx="0" presStyleCnt="2">
        <dgm:presLayoutVars>
          <dgm:bulletEnabled val="1"/>
        </dgm:presLayoutVars>
      </dgm:prSet>
      <dgm:spPr/>
      <dgm:t>
        <a:bodyPr/>
        <a:lstStyle/>
        <a:p>
          <a:endParaRPr lang="en-US"/>
        </a:p>
      </dgm:t>
    </dgm:pt>
    <dgm:pt modelId="{12B1687C-8B38-44BC-93A5-C1890FD51CCC}" type="pres">
      <dgm:prSet presAssocID="{C6293DAE-FD44-4DBD-BAE9-4D8F3B9C1EBA}" presName="sp" presStyleCnt="0"/>
      <dgm:spPr/>
    </dgm:pt>
    <dgm:pt modelId="{DB6F4672-6341-4EE3-81B1-85CDD147956B}" type="pres">
      <dgm:prSet presAssocID="{25247E0C-DE3D-4C11-8306-BEFFA5DBC4B9}" presName="linNode" presStyleCnt="0"/>
      <dgm:spPr/>
    </dgm:pt>
    <dgm:pt modelId="{A8B54171-D0D7-4503-9FF9-839B58BAA697}" type="pres">
      <dgm:prSet presAssocID="{25247E0C-DE3D-4C11-8306-BEFFA5DBC4B9}" presName="parentText" presStyleLbl="node1" presStyleIdx="1" presStyleCnt="2" custScaleX="124755">
        <dgm:presLayoutVars>
          <dgm:chMax val="1"/>
          <dgm:bulletEnabled val="1"/>
        </dgm:presLayoutVars>
      </dgm:prSet>
      <dgm:spPr/>
      <dgm:t>
        <a:bodyPr/>
        <a:lstStyle/>
        <a:p>
          <a:endParaRPr lang="en-US"/>
        </a:p>
      </dgm:t>
    </dgm:pt>
    <dgm:pt modelId="{B20A768F-AAB2-4B21-B88C-668847465D47}" type="pres">
      <dgm:prSet presAssocID="{25247E0C-DE3D-4C11-8306-BEFFA5DBC4B9}" presName="descendantText" presStyleLbl="alignAccFollowNode1" presStyleIdx="1" presStyleCnt="2">
        <dgm:presLayoutVars>
          <dgm:bulletEnabled val="1"/>
        </dgm:presLayoutVars>
      </dgm:prSet>
      <dgm:spPr/>
      <dgm:t>
        <a:bodyPr/>
        <a:lstStyle/>
        <a:p>
          <a:endParaRPr lang="en-US"/>
        </a:p>
      </dgm:t>
    </dgm:pt>
  </dgm:ptLst>
  <dgm:cxnLst>
    <dgm:cxn modelId="{B1978F6F-5A7F-4B3D-9F9E-82174E54CD29}" type="presOf" srcId="{2956E527-AB8E-44C9-904D-2D91DD4311FA}" destId="{B20A768F-AAB2-4B21-B88C-668847465D47}" srcOrd="0" destOrd="2" presId="urn:microsoft.com/office/officeart/2005/8/layout/vList5"/>
    <dgm:cxn modelId="{5131EC71-2AFB-4CA1-80E6-75E47FEC2575}" type="presOf" srcId="{25247E0C-DE3D-4C11-8306-BEFFA5DBC4B9}" destId="{A8B54171-D0D7-4503-9FF9-839B58BAA697}" srcOrd="0" destOrd="0" presId="urn:microsoft.com/office/officeart/2005/8/layout/vList5"/>
    <dgm:cxn modelId="{435FE239-67F1-4FA6-902A-EB93ACDD732F}" srcId="{243BC93D-14D6-4021-929D-3CD551B491C5}" destId="{25247E0C-DE3D-4C11-8306-BEFFA5DBC4B9}" srcOrd="1" destOrd="0" parTransId="{45B00985-66A7-4DC1-86E2-CE85628E65AE}" sibTransId="{27390A30-A313-41B5-8807-6B093C9074D7}"/>
    <dgm:cxn modelId="{024B062A-D2AC-472A-A97C-4D6A03B5EDF4}" type="presOf" srcId="{3C1874DF-BC53-4583-833C-4290FDB96E08}" destId="{A5F350D9-10D0-497E-BA01-9FBF586E8552}" srcOrd="0" destOrd="1" presId="urn:microsoft.com/office/officeart/2005/8/layout/vList5"/>
    <dgm:cxn modelId="{B0831047-FA5F-4D1D-B71E-6AB70185E0C3}" srcId="{25247E0C-DE3D-4C11-8306-BEFFA5DBC4B9}" destId="{C349DA91-6B09-45EC-8624-781EE7B5034D}" srcOrd="0" destOrd="0" parTransId="{E0F0202E-2CF9-486A-821A-3534440E1C6F}" sibTransId="{3210FECB-28B4-46BD-B3D9-21E9259D2B8D}"/>
    <dgm:cxn modelId="{4BDA2D88-1D00-4105-B6B1-9769C76241B7}" type="presOf" srcId="{31AD565C-274A-4C27-ADE6-84AF0226A8FD}" destId="{A5F350D9-10D0-497E-BA01-9FBF586E8552}" srcOrd="0" destOrd="0" presId="urn:microsoft.com/office/officeart/2005/8/layout/vList5"/>
    <dgm:cxn modelId="{28E107E5-E659-4E84-94B7-D00C62D221D7}" type="presOf" srcId="{8495C6FA-12E9-43A9-8D33-8A830166D28E}" destId="{68617438-7355-4C0D-8711-7D5969A6F6E3}" srcOrd="0" destOrd="0" presId="urn:microsoft.com/office/officeart/2005/8/layout/vList5"/>
    <dgm:cxn modelId="{D4067525-8F90-4E83-AC72-647CA88F7A0A}" type="presOf" srcId="{C349DA91-6B09-45EC-8624-781EE7B5034D}" destId="{B20A768F-AAB2-4B21-B88C-668847465D47}" srcOrd="0" destOrd="0" presId="urn:microsoft.com/office/officeart/2005/8/layout/vList5"/>
    <dgm:cxn modelId="{D58BBA7D-398F-483E-9185-46C59A7B9CCD}" srcId="{8495C6FA-12E9-43A9-8D33-8A830166D28E}" destId="{D6B4CBD7-1F0D-455A-A86B-BD78C1AED658}" srcOrd="3" destOrd="0" parTransId="{82BE3B88-A8E4-498F-945B-B88D28FCF2E4}" sibTransId="{8837C1BD-1D10-4D2C-8529-7613A24C8E1A}"/>
    <dgm:cxn modelId="{D9802DB3-A5B0-4599-B41F-565CD41C10A3}" type="presOf" srcId="{7136FA92-AF1A-445C-BEDB-F0CA811BF377}" destId="{B20A768F-AAB2-4B21-B88C-668847465D47}" srcOrd="0" destOrd="1" presId="urn:microsoft.com/office/officeart/2005/8/layout/vList5"/>
    <dgm:cxn modelId="{94712362-1C36-4CD7-BD0C-8F2618A4715D}" srcId="{25247E0C-DE3D-4C11-8306-BEFFA5DBC4B9}" destId="{7136FA92-AF1A-445C-BEDB-F0CA811BF377}" srcOrd="1" destOrd="0" parTransId="{0C4C5926-4E4F-42A5-AC24-A9A4A343C1AA}" sibTransId="{E2365767-6BE0-4277-9C83-5C988B0F9E7F}"/>
    <dgm:cxn modelId="{3D3CD53C-9B5E-44E4-B2FE-10B2A82B1664}" type="presOf" srcId="{94C0831D-DFD1-4F54-AA50-10B8E761055A}" destId="{A5F350D9-10D0-497E-BA01-9FBF586E8552}" srcOrd="0" destOrd="2" presId="urn:microsoft.com/office/officeart/2005/8/layout/vList5"/>
    <dgm:cxn modelId="{B43AC785-BCDC-442C-B63D-A74155513855}" srcId="{8495C6FA-12E9-43A9-8D33-8A830166D28E}" destId="{31AD565C-274A-4C27-ADE6-84AF0226A8FD}" srcOrd="0" destOrd="0" parTransId="{BAD52EE3-9EF1-4C2E-985D-CF0904F5C7EF}" sibTransId="{586F1B84-8AB8-449F-BD8E-8D5B550FFA60}"/>
    <dgm:cxn modelId="{9F66D77A-8314-4082-A739-6B05E2DE0EF2}" type="presOf" srcId="{243BC93D-14D6-4021-929D-3CD551B491C5}" destId="{EF2674AF-F717-4875-B46B-BE91F63417EA}" srcOrd="0" destOrd="0" presId="urn:microsoft.com/office/officeart/2005/8/layout/vList5"/>
    <dgm:cxn modelId="{7942F6C7-E6E8-4A18-8ECB-133C24022180}" type="presOf" srcId="{D6B4CBD7-1F0D-455A-A86B-BD78C1AED658}" destId="{A5F350D9-10D0-497E-BA01-9FBF586E8552}" srcOrd="0" destOrd="3" presId="urn:microsoft.com/office/officeart/2005/8/layout/vList5"/>
    <dgm:cxn modelId="{95A4662E-B267-4449-9E4C-87ECB4CD91FE}" srcId="{8495C6FA-12E9-43A9-8D33-8A830166D28E}" destId="{94C0831D-DFD1-4F54-AA50-10B8E761055A}" srcOrd="2" destOrd="0" parTransId="{737D7F43-67B1-451B-8469-076C9F26099C}" sibTransId="{FBEBA14E-D257-4693-B965-1D58EC0B88A0}"/>
    <dgm:cxn modelId="{548EC91F-B8FB-4506-9DF9-D51025CA3CE2}" srcId="{8495C6FA-12E9-43A9-8D33-8A830166D28E}" destId="{3C1874DF-BC53-4583-833C-4290FDB96E08}" srcOrd="1" destOrd="0" parTransId="{062E525E-935D-4560-A65F-B1E4DB5078D0}" sibTransId="{12E22B2F-A819-43C6-BCDB-0CE30A75A60F}"/>
    <dgm:cxn modelId="{37E56316-3B4B-4A18-8EAB-E18DB3F7D969}" srcId="{243BC93D-14D6-4021-929D-3CD551B491C5}" destId="{8495C6FA-12E9-43A9-8D33-8A830166D28E}" srcOrd="0" destOrd="0" parTransId="{1F21192B-5999-4CF1-B47B-AA62A08B36FB}" sibTransId="{C6293DAE-FD44-4DBD-BAE9-4D8F3B9C1EBA}"/>
    <dgm:cxn modelId="{A4680F16-1510-48AB-AA33-59807FFE565D}" srcId="{25247E0C-DE3D-4C11-8306-BEFFA5DBC4B9}" destId="{2956E527-AB8E-44C9-904D-2D91DD4311FA}" srcOrd="2" destOrd="0" parTransId="{B700184B-9C37-41C5-8CC8-72CC3F153674}" sibTransId="{24BC9100-225E-49BD-8CBA-99FD279F6FF5}"/>
    <dgm:cxn modelId="{65ACB4CD-74EF-4E8B-BF82-61E3BC64CD67}" type="presParOf" srcId="{EF2674AF-F717-4875-B46B-BE91F63417EA}" destId="{E364B102-3449-4401-AFA6-F334F200065B}" srcOrd="0" destOrd="0" presId="urn:microsoft.com/office/officeart/2005/8/layout/vList5"/>
    <dgm:cxn modelId="{995A2A11-4DA3-44FD-BFE9-E6A043F49849}" type="presParOf" srcId="{E364B102-3449-4401-AFA6-F334F200065B}" destId="{68617438-7355-4C0D-8711-7D5969A6F6E3}" srcOrd="0" destOrd="0" presId="urn:microsoft.com/office/officeart/2005/8/layout/vList5"/>
    <dgm:cxn modelId="{6313835B-B7F0-469A-A799-FF64778BDC79}" type="presParOf" srcId="{E364B102-3449-4401-AFA6-F334F200065B}" destId="{A5F350D9-10D0-497E-BA01-9FBF586E8552}" srcOrd="1" destOrd="0" presId="urn:microsoft.com/office/officeart/2005/8/layout/vList5"/>
    <dgm:cxn modelId="{D8223735-4B57-47D8-A45F-B959AF961B9B}" type="presParOf" srcId="{EF2674AF-F717-4875-B46B-BE91F63417EA}" destId="{12B1687C-8B38-44BC-93A5-C1890FD51CCC}" srcOrd="1" destOrd="0" presId="urn:microsoft.com/office/officeart/2005/8/layout/vList5"/>
    <dgm:cxn modelId="{158A6C32-CF48-454F-90D9-D686A633325E}" type="presParOf" srcId="{EF2674AF-F717-4875-B46B-BE91F63417EA}" destId="{DB6F4672-6341-4EE3-81B1-85CDD147956B}" srcOrd="2" destOrd="0" presId="urn:microsoft.com/office/officeart/2005/8/layout/vList5"/>
    <dgm:cxn modelId="{6C1D680A-0ED8-4530-A3E9-3EEE3A607648}" type="presParOf" srcId="{DB6F4672-6341-4EE3-81B1-85CDD147956B}" destId="{A8B54171-D0D7-4503-9FF9-839B58BAA697}" srcOrd="0" destOrd="0" presId="urn:microsoft.com/office/officeart/2005/8/layout/vList5"/>
    <dgm:cxn modelId="{80C50D41-3D37-4296-8289-4A6DCF6603AE}" type="presParOf" srcId="{DB6F4672-6341-4EE3-81B1-85CDD147956B}" destId="{B20A768F-AAB2-4B21-B88C-668847465D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350D9-10D0-497E-BA01-9FBF586E8552}">
      <dsp:nvSpPr>
        <dsp:cNvPr id="0" name=""/>
        <dsp:cNvSpPr/>
      </dsp:nvSpPr>
      <dsp:spPr>
        <a:xfrm rot="5400000">
          <a:off x="4097174" y="-947952"/>
          <a:ext cx="1813887" cy="4163377"/>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Wisdom</a:t>
          </a:r>
          <a:endParaRPr lang="en-US" sz="2800" kern="1200" dirty="0"/>
        </a:p>
        <a:p>
          <a:pPr marL="285750" lvl="1" indent="-285750" algn="l" defTabSz="1244600">
            <a:lnSpc>
              <a:spcPct val="90000"/>
            </a:lnSpc>
            <a:spcBef>
              <a:spcPct val="0"/>
            </a:spcBef>
            <a:spcAft>
              <a:spcPct val="15000"/>
            </a:spcAft>
            <a:buChar char="••"/>
          </a:pPr>
          <a:r>
            <a:rPr lang="en-US" sz="2800" kern="1200" dirty="0" smtClean="0"/>
            <a:t>Knowledge</a:t>
          </a:r>
          <a:endParaRPr lang="en-US" sz="2800" kern="1200" dirty="0"/>
        </a:p>
        <a:p>
          <a:pPr marL="285750" lvl="1" indent="-285750" algn="l" defTabSz="1244600">
            <a:lnSpc>
              <a:spcPct val="90000"/>
            </a:lnSpc>
            <a:spcBef>
              <a:spcPct val="0"/>
            </a:spcBef>
            <a:spcAft>
              <a:spcPct val="15000"/>
            </a:spcAft>
            <a:buChar char="••"/>
          </a:pPr>
          <a:r>
            <a:rPr lang="en-US" sz="2800" kern="1200" dirty="0" smtClean="0"/>
            <a:t>Understanding</a:t>
          </a:r>
          <a:endParaRPr lang="en-US" sz="2800" kern="1200" dirty="0"/>
        </a:p>
        <a:p>
          <a:pPr marL="285750" lvl="1" indent="-285750" algn="l" defTabSz="1244600">
            <a:lnSpc>
              <a:spcPct val="90000"/>
            </a:lnSpc>
            <a:spcBef>
              <a:spcPct val="0"/>
            </a:spcBef>
            <a:spcAft>
              <a:spcPct val="15000"/>
            </a:spcAft>
            <a:buChar char="••"/>
          </a:pPr>
          <a:r>
            <a:rPr lang="en-US" sz="2800" kern="1200" dirty="0" smtClean="0"/>
            <a:t>Counsel</a:t>
          </a:r>
          <a:endParaRPr lang="en-US" sz="2800" kern="1200" dirty="0"/>
        </a:p>
      </dsp:txBody>
      <dsp:txXfrm rot="-5400000">
        <a:off x="2922430" y="315339"/>
        <a:ext cx="4074830" cy="1636793"/>
      </dsp:txXfrm>
    </dsp:sp>
    <dsp:sp modelId="{68617438-7355-4C0D-8711-7D5969A6F6E3}">
      <dsp:nvSpPr>
        <dsp:cNvPr id="0" name=""/>
        <dsp:cNvSpPr/>
      </dsp:nvSpPr>
      <dsp:spPr>
        <a:xfrm>
          <a:off x="792" y="56"/>
          <a:ext cx="2921637" cy="226735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Help me </a:t>
          </a:r>
          <a:r>
            <a:rPr lang="en-US" sz="4400" b="1" u="sng" kern="1200" dirty="0" smtClean="0"/>
            <a:t>know</a:t>
          </a:r>
          <a:r>
            <a:rPr lang="en-US" sz="4400" kern="1200" dirty="0" smtClean="0"/>
            <a:t> God’s  will</a:t>
          </a:r>
          <a:endParaRPr lang="en-US" sz="4400" kern="1200" dirty="0"/>
        </a:p>
      </dsp:txBody>
      <dsp:txXfrm>
        <a:off x="111475" y="110739"/>
        <a:ext cx="2700271" cy="2045993"/>
      </dsp:txXfrm>
    </dsp:sp>
    <dsp:sp modelId="{B20A768F-AAB2-4B21-B88C-668847465D47}">
      <dsp:nvSpPr>
        <dsp:cNvPr id="0" name=""/>
        <dsp:cNvSpPr/>
      </dsp:nvSpPr>
      <dsp:spPr>
        <a:xfrm rot="5400000">
          <a:off x="4097174" y="1432774"/>
          <a:ext cx="1813887" cy="4163377"/>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Piety</a:t>
          </a:r>
          <a:endParaRPr lang="en-US" sz="2800" kern="1200" dirty="0"/>
        </a:p>
        <a:p>
          <a:pPr marL="285750" lvl="1" indent="-285750" algn="l" defTabSz="1244600">
            <a:lnSpc>
              <a:spcPct val="90000"/>
            </a:lnSpc>
            <a:spcBef>
              <a:spcPct val="0"/>
            </a:spcBef>
            <a:spcAft>
              <a:spcPct val="15000"/>
            </a:spcAft>
            <a:buChar char="••"/>
          </a:pPr>
          <a:r>
            <a:rPr lang="en-US" sz="2800" kern="1200" dirty="0" smtClean="0"/>
            <a:t>Fortitude</a:t>
          </a:r>
          <a:endParaRPr lang="en-US" sz="2800" kern="1200" dirty="0"/>
        </a:p>
        <a:p>
          <a:pPr marL="285750" lvl="1" indent="-285750" algn="l" defTabSz="1244600">
            <a:lnSpc>
              <a:spcPct val="90000"/>
            </a:lnSpc>
            <a:spcBef>
              <a:spcPct val="0"/>
            </a:spcBef>
            <a:spcAft>
              <a:spcPct val="15000"/>
            </a:spcAft>
            <a:buChar char="••"/>
          </a:pPr>
          <a:r>
            <a:rPr lang="en-US" sz="2800" kern="1200" dirty="0" smtClean="0"/>
            <a:t>Fear of the Lord</a:t>
          </a:r>
          <a:endParaRPr lang="en-US" sz="2800" kern="1200" dirty="0"/>
        </a:p>
      </dsp:txBody>
      <dsp:txXfrm rot="-5400000">
        <a:off x="2922430" y="2696066"/>
        <a:ext cx="4074830" cy="1636793"/>
      </dsp:txXfrm>
    </dsp:sp>
    <dsp:sp modelId="{A8B54171-D0D7-4503-9FF9-839B58BAA697}">
      <dsp:nvSpPr>
        <dsp:cNvPr id="0" name=""/>
        <dsp:cNvSpPr/>
      </dsp:nvSpPr>
      <dsp:spPr>
        <a:xfrm>
          <a:off x="792" y="2380783"/>
          <a:ext cx="2921637" cy="226735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Help  me </a:t>
          </a:r>
          <a:r>
            <a:rPr lang="en-US" sz="4400" b="1" u="sng" kern="1200" dirty="0" smtClean="0"/>
            <a:t>do</a:t>
          </a:r>
          <a:r>
            <a:rPr lang="en-US" sz="4400" kern="1200" dirty="0" smtClean="0"/>
            <a:t>      God’s will</a:t>
          </a:r>
          <a:endParaRPr lang="en-US" sz="4400" kern="1200" dirty="0"/>
        </a:p>
      </dsp:txBody>
      <dsp:txXfrm>
        <a:off x="111475" y="2491466"/>
        <a:ext cx="2700271" cy="20459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6" rIns="96653" bIns="48326" rtlCol="0"/>
          <a:lstStyle>
            <a:lvl1pPr algn="r">
              <a:defRPr sz="1300"/>
            </a:lvl1pPr>
          </a:lstStyle>
          <a:p>
            <a:fld id="{553B6C2A-DE9E-4FE6-AA2F-C91B14B34770}" type="datetimeFigureOut">
              <a:rPr lang="en-US" smtClean="0"/>
              <a:pPr/>
              <a:t>7/22/2015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6" rIns="96653" bIns="48326" rtlCol="0" anchor="b"/>
          <a:lstStyle>
            <a:lvl1pPr algn="r">
              <a:defRPr sz="1300"/>
            </a:lvl1pPr>
          </a:lstStyle>
          <a:p>
            <a:fld id="{0B5D26DD-C97E-49ED-9169-F4162E52FDBF}" type="slidenum">
              <a:rPr lang="en-US" smtClean="0"/>
              <a:pPr/>
              <a:t>‹#›</a:t>
            </a:fld>
            <a:endParaRPr lang="en-US"/>
          </a:p>
        </p:txBody>
      </p:sp>
    </p:spTree>
    <p:extLst>
      <p:ext uri="{BB962C8B-B14F-4D97-AF65-F5344CB8AC3E}">
        <p14:creationId xmlns:p14="http://schemas.microsoft.com/office/powerpoint/2010/main" val="7888840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0BDE773A-20FA-42F2-BD58-6723FC478B51}" type="datetimeFigureOut">
              <a:rPr lang="en-US"/>
              <a:pPr>
                <a:defRPr/>
              </a:pPr>
              <a:t>7/22/2015</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ADEB74FE-FCB8-40CE-BDBA-969DCC5BC2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89B787-199D-4827-8554-755C5DFF5210}" type="datetimeFigureOut">
              <a:rPr lang="en-US"/>
              <a:pPr>
                <a:defRPr/>
              </a:pPr>
              <a:t>7/22/2015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FDA544-3B43-421A-8764-758A95BC7B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25E86F8-2B48-4F41-808B-4D0783F32FF3}" type="datetimeFigureOut">
              <a:rPr lang="en-US"/>
              <a:pPr>
                <a:defRPr/>
              </a:pPr>
              <a:t>7/22/2015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E970E40-5BD9-490D-BF03-01B8F257F6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2D1BAA0-C6F4-403B-B5A9-7619529E4B0C}" type="datetimeFigureOut">
              <a:rPr lang="en-US"/>
              <a:pPr>
                <a:defRPr/>
              </a:pPr>
              <a:t>7/22/2015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474C378-F377-4640-AC87-42AE7D85E1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7DAFC02F-BA6B-4EE8-B68F-DB392A631638}" type="datetimeFigureOut">
              <a:rPr lang="en-US"/>
              <a:pPr>
                <a:defRPr/>
              </a:pPr>
              <a:t>7/22/2015</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E5EAC2D1-112E-4898-A143-4FC1D66C5F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7745FE9-55F9-41C4-A6F2-14B0C5A71C14}" type="datetimeFigureOut">
              <a:rPr lang="en-US"/>
              <a:pPr>
                <a:defRPr/>
              </a:pPr>
              <a:t>7/22/2015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16ADA1-9A94-48E8-A857-F68C8B3EB5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BAE73FAB-73F9-4CFD-AA96-48E1ED8EA32B}" type="datetimeFigureOut">
              <a:rPr lang="en-US"/>
              <a:pPr>
                <a:defRPr/>
              </a:pPr>
              <a:t>7/22/2015</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559A7241-E468-417B-BBC4-0C6AA51D53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7678582-215C-4B7D-9197-C8B001282E1E}" type="datetimeFigureOut">
              <a:rPr lang="en-US"/>
              <a:pPr>
                <a:defRPr/>
              </a:pPr>
              <a:t>7/22/2015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1092E30-7D6A-4649-918D-AE849E8454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17D6D65-199E-485C-B293-4050EFEEFA6D}" type="datetimeFigureOut">
              <a:rPr lang="en-US"/>
              <a:pPr>
                <a:defRPr/>
              </a:pPr>
              <a:t>7/22/2015</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6EDE03D-3053-4E9C-AF8F-F222D73F23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70DA513-48E5-46B6-B9F6-4073254398BD}" type="datetimeFigureOut">
              <a:rPr lang="en-US"/>
              <a:pPr>
                <a:defRPr/>
              </a:pPr>
              <a:t>7/22/2015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6BC0C2F-004D-4DD6-A961-37ECF7231B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4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38FD8301-521A-4EB2-93DF-365D28D67634}" type="datetimeFigureOut">
              <a:rPr lang="en-US"/>
              <a:pPr>
                <a:defRPr/>
              </a:pPr>
              <a:t>7/22/2015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A5F4F2B4-6626-46E4-944A-B516848625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F9E6C4A9-32FA-4187-93A1-2E62B8AD61F4}" type="datetimeFigureOut">
              <a:rPr lang="en-US"/>
              <a:pPr>
                <a:defRPr/>
              </a:pPr>
              <a:t>7/22/2015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D7F16C3C-5ACC-4DE7-BFFE-0F95B17161D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8" r:id="rId1"/>
    <p:sldLayoutId id="2147483753" r:id="rId2"/>
    <p:sldLayoutId id="2147483759" r:id="rId3"/>
    <p:sldLayoutId id="2147483760" r:id="rId4"/>
    <p:sldLayoutId id="2147483761" r:id="rId5"/>
    <p:sldLayoutId id="2147483754" r:id="rId6"/>
    <p:sldLayoutId id="2147483762" r:id="rId7"/>
    <p:sldLayoutId id="2147483755" r:id="rId8"/>
    <p:sldLayoutId id="2147483763" r:id="rId9"/>
    <p:sldLayoutId id="2147483756" r:id="rId10"/>
    <p:sldLayoutId id="2147483757"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voice.adobe.com/v/GE7wFT9Gedk"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8763000" cy="1975104"/>
          </a:xfrm>
        </p:spPr>
        <p:txBody>
          <a:bodyPr/>
          <a:lstStyle/>
          <a:p>
            <a:pPr eaLnBrk="1" fontAlgn="auto" hangingPunct="1">
              <a:spcAft>
                <a:spcPts val="0"/>
              </a:spcAft>
              <a:defRPr/>
            </a:pPr>
            <a:r>
              <a:rPr lang="en-US" sz="3200" dirty="0" smtClean="0">
                <a:solidFill>
                  <a:schemeClr val="tx2">
                    <a:satMod val="200000"/>
                  </a:schemeClr>
                </a:solidFill>
              </a:rPr>
              <a:t>Ch. 20:</a:t>
            </a:r>
            <a:br>
              <a:rPr lang="en-US" sz="3200" dirty="0" smtClean="0">
                <a:solidFill>
                  <a:schemeClr val="tx2">
                    <a:satMod val="200000"/>
                  </a:schemeClr>
                </a:solidFill>
              </a:rPr>
            </a:br>
            <a:r>
              <a:rPr lang="en-US" sz="3600" dirty="0" smtClean="0">
                <a:solidFill>
                  <a:schemeClr val="tx2">
                    <a:satMod val="200000"/>
                  </a:schemeClr>
                </a:solidFill>
              </a:rPr>
              <a:t>The Gifts of the Holy Spirit</a:t>
            </a:r>
            <a:endParaRPr lang="en-US" sz="3600" dirty="0">
              <a:solidFill>
                <a:schemeClr val="tx2">
                  <a:satMod val="200000"/>
                </a:schemeClr>
              </a:solidFill>
            </a:endParaRPr>
          </a:p>
        </p:txBody>
      </p:sp>
      <p:sp>
        <p:nvSpPr>
          <p:cNvPr id="8195" name="Subtitle 2"/>
          <p:cNvSpPr>
            <a:spLocks noGrp="1"/>
          </p:cNvSpPr>
          <p:nvPr>
            <p:ph type="subTitle" idx="1"/>
          </p:nvPr>
        </p:nvSpPr>
        <p:spPr>
          <a:xfrm>
            <a:off x="914400" y="5715000"/>
            <a:ext cx="7772400" cy="914400"/>
          </a:xfrm>
        </p:spPr>
        <p:txBody>
          <a:bodyPr/>
          <a:lstStyle/>
          <a:p>
            <a:pPr eaLnBrk="1" hangingPunct="1">
              <a:spcBef>
                <a:spcPct val="0"/>
              </a:spcBef>
            </a:pPr>
            <a:r>
              <a:rPr lang="en-US" sz="2100" i="1" dirty="0" smtClean="0">
                <a:latin typeface="Arial" charset="0"/>
                <a:cs typeface="Arial" charset="0"/>
              </a:rPr>
              <a:t>Send your Holy Spirit upon them to be their helper and guide.  </a:t>
            </a:r>
          </a:p>
          <a:p>
            <a:pPr eaLnBrk="1" hangingPunct="1">
              <a:spcBef>
                <a:spcPct val="0"/>
              </a:spcBef>
            </a:pPr>
            <a:r>
              <a:rPr lang="en-US" sz="2100" i="1" dirty="0" smtClean="0">
                <a:latin typeface="Arial" charset="0"/>
                <a:cs typeface="Arial" charset="0"/>
              </a:rPr>
              <a:t>Fill them with the spirit of wonder and awe in your presence.</a:t>
            </a:r>
          </a:p>
          <a:p>
            <a:pPr eaLnBrk="1" hangingPunct="1">
              <a:spcBef>
                <a:spcPct val="0"/>
              </a:spcBef>
            </a:pPr>
            <a:endParaRPr lang="en-US" dirty="0" smtClean="0"/>
          </a:p>
        </p:txBody>
      </p:sp>
      <p:pic>
        <p:nvPicPr>
          <p:cNvPr id="8196" name="Picture 3" descr="8897.jpg"/>
          <p:cNvPicPr>
            <a:picLocks noChangeAspect="1"/>
          </p:cNvPicPr>
          <p:nvPr/>
        </p:nvPicPr>
        <p:blipFill>
          <a:blip r:embed="rId2" cstate="print"/>
          <a:srcRect/>
          <a:stretch>
            <a:fillRect/>
          </a:stretch>
        </p:blipFill>
        <p:spPr bwMode="auto">
          <a:xfrm>
            <a:off x="2895600" y="533400"/>
            <a:ext cx="3429000" cy="3429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Fear of the Lord </a:t>
            </a:r>
            <a:r>
              <a:rPr lang="en-US" sz="3200" dirty="0" smtClean="0">
                <a:solidFill>
                  <a:schemeClr val="tx2">
                    <a:satMod val="200000"/>
                  </a:schemeClr>
                </a:solidFill>
              </a:rPr>
              <a:t>(Latin – Timor Domini)</a:t>
            </a:r>
          </a:p>
          <a:p>
            <a:pPr lvl="1" eaLnBrk="1" hangingPunct="1"/>
            <a:r>
              <a:rPr lang="en-US" sz="3200" dirty="0" smtClean="0"/>
              <a:t>To </a:t>
            </a:r>
            <a:r>
              <a:rPr lang="en-US" sz="3200" dirty="0"/>
              <a:t>see the evil of sin and the goodness of </a:t>
            </a:r>
            <a:r>
              <a:rPr lang="en-US" sz="3200" dirty="0" smtClean="0"/>
              <a:t>God.</a:t>
            </a:r>
            <a:endParaRPr lang="en-US" sz="3200" dirty="0"/>
          </a:p>
          <a:p>
            <a:pPr lvl="1" eaLnBrk="1" hangingPunct="1"/>
            <a:r>
              <a:rPr lang="en-US" sz="3200" dirty="0" smtClean="0"/>
              <a:t>Fearing </a:t>
            </a:r>
            <a:r>
              <a:rPr lang="en-US" sz="3200" dirty="0"/>
              <a:t>the judgment </a:t>
            </a:r>
            <a:r>
              <a:rPr lang="en-US" sz="3200" dirty="0" smtClean="0"/>
              <a:t>                                            of God.</a:t>
            </a:r>
            <a:endParaRPr lang="en-US" sz="3200" dirty="0"/>
          </a:p>
          <a:p>
            <a:pPr lvl="1" eaLnBrk="1" hangingPunct="1"/>
            <a:r>
              <a:rPr lang="en-US" sz="3200" dirty="0" smtClean="0"/>
              <a:t>Having </a:t>
            </a:r>
            <a:r>
              <a:rPr lang="en-US" sz="3200" dirty="0"/>
              <a:t>a healthy </a:t>
            </a:r>
            <a:r>
              <a:rPr lang="en-US" sz="3200" dirty="0" smtClean="0"/>
              <a:t>                                                respect </a:t>
            </a:r>
            <a:r>
              <a:rPr lang="en-US" sz="3200" dirty="0"/>
              <a:t>for Almighty </a:t>
            </a:r>
            <a:r>
              <a:rPr lang="en-US" sz="3200" dirty="0" smtClean="0"/>
              <a:t>                                              God.</a:t>
            </a:r>
            <a:endParaRPr lang="en-US" sz="3200"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080" y="3276600"/>
            <a:ext cx="3017520" cy="251460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96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When a gift is given to us …</a:t>
            </a:r>
            <a:endParaRPr lang="en-US"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3200" dirty="0" smtClean="0"/>
              <a:t>We can accept it or decline it.</a:t>
            </a:r>
          </a:p>
          <a:p>
            <a:pPr eaLnBrk="1" hangingPunct="1"/>
            <a:r>
              <a:rPr lang="en-US" sz="3200" dirty="0" smtClean="0"/>
              <a:t>We can open it right away or wait until later.</a:t>
            </a:r>
          </a:p>
          <a:p>
            <a:pPr eaLnBrk="1" hangingPunct="1"/>
            <a:r>
              <a:rPr lang="en-US" sz="3200" dirty="0" smtClean="0"/>
              <a:t>We may open it right away, but not use it until later.</a:t>
            </a:r>
            <a:endParaRPr lang="en-US" sz="2000" dirty="0" smtClean="0"/>
          </a:p>
        </p:txBody>
      </p:sp>
      <p:pic>
        <p:nvPicPr>
          <p:cNvPr id="1026" name="Picture 2" descr="C:\Users\mlel-sr.caritas\AppData\Local\Microsoft\Windows\Temporary Internet Files\Content.IE5\5FBJS3US\gift-box-with-red-b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7472">
            <a:off x="5248820" y="3937001"/>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The Gifts of the Holy Spirit really are gifts!</a:t>
            </a:r>
            <a:endParaRPr lang="en-US" dirty="0">
              <a:solidFill>
                <a:schemeClr val="tx2">
                  <a:satMod val="200000"/>
                </a:schemeClr>
              </a:solidFill>
            </a:endParaRPr>
          </a:p>
        </p:txBody>
      </p:sp>
      <p:sp>
        <p:nvSpPr>
          <p:cNvPr id="9219" name="Content Placeholder 2"/>
          <p:cNvSpPr>
            <a:spLocks noGrp="1"/>
          </p:cNvSpPr>
          <p:nvPr>
            <p:ph idx="1"/>
          </p:nvPr>
        </p:nvSpPr>
        <p:spPr>
          <a:xfrm>
            <a:off x="685800" y="2209800"/>
            <a:ext cx="8458200" cy="4038600"/>
          </a:xfrm>
        </p:spPr>
        <p:txBody>
          <a:bodyPr/>
          <a:lstStyle/>
          <a:p>
            <a:pPr eaLnBrk="1" hangingPunct="1"/>
            <a:r>
              <a:rPr lang="en-US" sz="3200" dirty="0" smtClean="0"/>
              <a:t>They are truly given to us in </a:t>
            </a:r>
          </a:p>
          <a:p>
            <a:pPr marL="68263" indent="0" eaLnBrk="1" hangingPunct="1">
              <a:buNone/>
            </a:pPr>
            <a:r>
              <a:rPr lang="en-US" sz="3200" dirty="0" smtClean="0"/>
              <a:t>     Baptism and Confirmation.</a:t>
            </a:r>
          </a:p>
          <a:p>
            <a:pPr eaLnBrk="1" hangingPunct="1"/>
            <a:r>
              <a:rPr lang="en-US" sz="3200" dirty="0" smtClean="0"/>
              <a:t>These gifts are not a sort of magic.</a:t>
            </a:r>
          </a:p>
          <a:p>
            <a:pPr lvl="1" eaLnBrk="1" hangingPunct="1"/>
            <a:r>
              <a:rPr lang="en-US" sz="2800" dirty="0" smtClean="0"/>
              <a:t>They don’t suddenly make us perfect Christians.</a:t>
            </a:r>
          </a:p>
          <a:p>
            <a:pPr lvl="1" eaLnBrk="1" hangingPunct="1"/>
            <a:r>
              <a:rPr lang="en-US" sz="2800" dirty="0" smtClean="0"/>
              <a:t>We must exercise the gifts by using them in different situations.</a:t>
            </a:r>
          </a:p>
          <a:p>
            <a:pPr lvl="1" eaLnBrk="1" hangingPunct="1"/>
            <a:r>
              <a:rPr lang="en-US" sz="2800" dirty="0" smtClean="0"/>
              <a:t>Pray to the Holy Spirit to teach us how to use these gifts well.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71600"/>
            <a:ext cx="1304925" cy="188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ot;No&quot; Symbol 2"/>
          <p:cNvSpPr/>
          <p:nvPr/>
        </p:nvSpPr>
        <p:spPr>
          <a:xfrm>
            <a:off x="6629400" y="1386709"/>
            <a:ext cx="1905000" cy="1889891"/>
          </a:xfrm>
          <a:prstGeom prst="noSmoking">
            <a:avLst>
              <a:gd name="adj" fmla="val 9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194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ntr"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80">
                                          <p:stCondLst>
                                            <p:cond delay="0"/>
                                          </p:stCondLst>
                                        </p:cTn>
                                        <p:tgtEl>
                                          <p:spTgt spid="2050"/>
                                        </p:tgtEl>
                                      </p:cBhvr>
                                    </p:animEffect>
                                    <p:anim calcmode="lin" valueType="num">
                                      <p:cBhvr>
                                        <p:cTn id="3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0"/>
                                        </p:tgtEl>
                                      </p:cBhvr>
                                      <p:to x="100000" y="60000"/>
                                    </p:animScale>
                                    <p:animScale>
                                      <p:cBhvr>
                                        <p:cTn id="39" dur="166" decel="50000">
                                          <p:stCondLst>
                                            <p:cond delay="676"/>
                                          </p:stCondLst>
                                        </p:cTn>
                                        <p:tgtEl>
                                          <p:spTgt spid="2050"/>
                                        </p:tgtEl>
                                      </p:cBhvr>
                                      <p:to x="100000" y="100000"/>
                                    </p:animScale>
                                    <p:animScale>
                                      <p:cBhvr>
                                        <p:cTn id="40" dur="26">
                                          <p:stCondLst>
                                            <p:cond delay="1312"/>
                                          </p:stCondLst>
                                        </p:cTn>
                                        <p:tgtEl>
                                          <p:spTgt spid="2050"/>
                                        </p:tgtEl>
                                      </p:cBhvr>
                                      <p:to x="100000" y="80000"/>
                                    </p:animScale>
                                    <p:animScale>
                                      <p:cBhvr>
                                        <p:cTn id="41" dur="166" decel="50000">
                                          <p:stCondLst>
                                            <p:cond delay="1338"/>
                                          </p:stCondLst>
                                        </p:cTn>
                                        <p:tgtEl>
                                          <p:spTgt spid="2050"/>
                                        </p:tgtEl>
                                      </p:cBhvr>
                                      <p:to x="100000" y="100000"/>
                                    </p:animScale>
                                    <p:animScale>
                                      <p:cBhvr>
                                        <p:cTn id="42" dur="26">
                                          <p:stCondLst>
                                            <p:cond delay="1642"/>
                                          </p:stCondLst>
                                        </p:cTn>
                                        <p:tgtEl>
                                          <p:spTgt spid="2050"/>
                                        </p:tgtEl>
                                      </p:cBhvr>
                                      <p:to x="100000" y="90000"/>
                                    </p:animScale>
                                    <p:animScale>
                                      <p:cBhvr>
                                        <p:cTn id="43" dur="166" decel="50000">
                                          <p:stCondLst>
                                            <p:cond delay="1668"/>
                                          </p:stCondLst>
                                        </p:cTn>
                                        <p:tgtEl>
                                          <p:spTgt spid="2050"/>
                                        </p:tgtEl>
                                      </p:cBhvr>
                                      <p:to x="100000" y="100000"/>
                                    </p:animScale>
                                    <p:animScale>
                                      <p:cBhvr>
                                        <p:cTn id="44" dur="26">
                                          <p:stCondLst>
                                            <p:cond delay="1808"/>
                                          </p:stCondLst>
                                        </p:cTn>
                                        <p:tgtEl>
                                          <p:spTgt spid="2050"/>
                                        </p:tgtEl>
                                      </p:cBhvr>
                                      <p:to x="100000" y="95000"/>
                                    </p:animScale>
                                    <p:animScale>
                                      <p:cBhvr>
                                        <p:cTn id="45" dur="166" decel="50000">
                                          <p:stCondLst>
                                            <p:cond delay="1834"/>
                                          </p:stCondLst>
                                        </p:cTn>
                                        <p:tgtEl>
                                          <p:spTgt spid="2050"/>
                                        </p:tgtEl>
                                      </p:cBhvr>
                                      <p:to x="100000" y="100000"/>
                                    </p:animScale>
                                  </p:childTnLst>
                                </p:cTn>
                              </p:par>
                            </p:childTnLst>
                          </p:cTn>
                        </p:par>
                        <p:par>
                          <p:cTn id="46" fill="hold">
                            <p:stCondLst>
                              <p:cond delay="2500"/>
                            </p:stCondLst>
                            <p:childTnLst>
                              <p:par>
                                <p:cTn id="47" presetID="26"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“You will know a tree by its fruit.”</a:t>
            </a:r>
            <a:endParaRPr lang="en-US" dirty="0">
              <a:solidFill>
                <a:schemeClr val="tx2">
                  <a:satMod val="200000"/>
                </a:schemeClr>
              </a:solidFill>
            </a:endParaRPr>
          </a:p>
        </p:txBody>
      </p:sp>
      <p:sp>
        <p:nvSpPr>
          <p:cNvPr id="29699" name="Content Placeholder 2"/>
          <p:cNvSpPr>
            <a:spLocks noGrp="1"/>
          </p:cNvSpPr>
          <p:nvPr>
            <p:ph idx="1"/>
          </p:nvPr>
        </p:nvSpPr>
        <p:spPr>
          <a:xfrm>
            <a:off x="914400" y="2286000"/>
            <a:ext cx="4267200" cy="4070350"/>
          </a:xfrm>
        </p:spPr>
        <p:txBody>
          <a:bodyPr/>
          <a:lstStyle/>
          <a:p>
            <a:pPr eaLnBrk="1" hangingPunct="1"/>
            <a:r>
              <a:rPr lang="en-US" sz="3200" dirty="0" smtClean="0"/>
              <a:t>We know an apple tree because it bears apples.</a:t>
            </a:r>
          </a:p>
          <a:p>
            <a:pPr eaLnBrk="1" hangingPunct="1"/>
            <a:r>
              <a:rPr lang="en-US" sz="3200" dirty="0" smtClean="0"/>
              <a:t>If you think of yourself as a “Christian tree,” what kind of fruits will you bear?</a:t>
            </a:r>
          </a:p>
          <a:p>
            <a:pPr marL="68263" indent="0" eaLnBrk="1" hangingPunct="1">
              <a:buNone/>
            </a:pPr>
            <a:endParaRPr lang="en-US" sz="32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01" t="12884" r="7664" b="5650"/>
          <a:stretch/>
        </p:blipFill>
        <p:spPr bwMode="auto">
          <a:xfrm>
            <a:off x="5791200" y="2514600"/>
            <a:ext cx="267774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Fruits of the Holy Spirit</a:t>
            </a:r>
            <a:endParaRPr lang="en-US" sz="4400" dirty="0">
              <a:solidFill>
                <a:schemeClr val="tx2">
                  <a:satMod val="200000"/>
                </a:schemeClr>
              </a:solidFill>
            </a:endParaRPr>
          </a:p>
        </p:txBody>
      </p:sp>
      <p:sp>
        <p:nvSpPr>
          <p:cNvPr id="29699" name="Content Placeholder 2"/>
          <p:cNvSpPr>
            <a:spLocks noGrp="1"/>
          </p:cNvSpPr>
          <p:nvPr>
            <p:ph idx="1"/>
          </p:nvPr>
        </p:nvSpPr>
        <p:spPr>
          <a:xfrm>
            <a:off x="914400" y="1676400"/>
            <a:ext cx="8229600" cy="4679950"/>
          </a:xfrm>
        </p:spPr>
        <p:txBody>
          <a:bodyPr/>
          <a:lstStyle/>
          <a:p>
            <a:pPr eaLnBrk="1" hangingPunct="1"/>
            <a:r>
              <a:rPr lang="en-US" sz="3200" dirty="0" smtClean="0"/>
              <a:t>The fruits </a:t>
            </a:r>
            <a:r>
              <a:rPr lang="en-US" sz="3200" dirty="0"/>
              <a:t>of the Holy Spirit are ways of acting that show </a:t>
            </a:r>
            <a:r>
              <a:rPr lang="en-US" sz="3200" dirty="0" smtClean="0"/>
              <a:t>others </a:t>
            </a:r>
            <a:r>
              <a:rPr lang="en-US" sz="3200" dirty="0"/>
              <a:t>that we have the gifts of the Holy </a:t>
            </a:r>
            <a:r>
              <a:rPr lang="en-US" sz="3200" dirty="0" smtClean="0"/>
              <a:t>Spirit.</a:t>
            </a:r>
            <a:endParaRPr lang="en-US" sz="3200" dirty="0"/>
          </a:p>
          <a:p>
            <a:pPr eaLnBrk="1" hangingPunct="1"/>
            <a:r>
              <a:rPr lang="en-US" sz="3200" dirty="0"/>
              <a:t>As we grow in the </a:t>
            </a:r>
            <a:r>
              <a:rPr lang="en-US" sz="3200" u="sng" dirty="0"/>
              <a:t>gifts</a:t>
            </a:r>
            <a:r>
              <a:rPr lang="en-US" sz="3200" dirty="0"/>
              <a:t> of the Holy Spirit, we will see certain effects in our lives—the </a:t>
            </a:r>
            <a:r>
              <a:rPr lang="en-US" sz="3200" u="sng" dirty="0"/>
              <a:t>fruits</a:t>
            </a:r>
            <a:r>
              <a:rPr lang="en-US" sz="3200" dirty="0"/>
              <a:t> of the Holy </a:t>
            </a:r>
            <a:r>
              <a:rPr lang="en-US" sz="3200" dirty="0" smtClean="0"/>
              <a:t>Spirit.</a:t>
            </a:r>
          </a:p>
          <a:p>
            <a:pPr marL="68263" indent="0" eaLnBrk="1" hangingPunct="1">
              <a:buNone/>
            </a:pPr>
            <a:endParaRPr lang="en-US" sz="3200" dirty="0" smtClean="0"/>
          </a:p>
        </p:txBody>
      </p:sp>
    </p:spTree>
    <p:extLst>
      <p:ext uri="{BB962C8B-B14F-4D97-AF65-F5344CB8AC3E}">
        <p14:creationId xmlns:p14="http://schemas.microsoft.com/office/powerpoint/2010/main" val="441656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2">
                    <a:satMod val="200000"/>
                  </a:schemeClr>
                </a:solidFill>
              </a:rPr>
              <a:t>The Fruits of the Spirit are:</a:t>
            </a:r>
            <a:endParaRPr lang="en-US" sz="3600" dirty="0"/>
          </a:p>
        </p:txBody>
      </p:sp>
      <p:pic>
        <p:nvPicPr>
          <p:cNvPr id="3075" name="Picture 3" descr="C:\Users\mlel-sr.caritas\AppData\Local\Microsoft\Windows\Temporary Internet Files\Content.IE5\DEV129T3\scan0001[1].jpg"/>
          <p:cNvPicPr>
            <a:picLocks noChangeAspect="1" noChangeArrowheads="1"/>
          </p:cNvPicPr>
          <p:nvPr/>
        </p:nvPicPr>
        <p:blipFill>
          <a:blip r:embed="rId2">
            <a:extLst>
              <a:ext uri="{BEBA8EAE-BF5A-486C-A8C5-ECC9F3942E4B}">
                <a14:imgProps xmlns:a14="http://schemas.microsoft.com/office/drawing/2010/main">
                  <a14:imgLayer r:embed="rId3">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1149689" y="1295400"/>
            <a:ext cx="7232311" cy="5167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2503974"/>
            <a:ext cx="2133600" cy="523220"/>
          </a:xfrm>
          <a:prstGeom prst="rect">
            <a:avLst/>
          </a:prstGeom>
          <a:noFill/>
        </p:spPr>
        <p:txBody>
          <a:bodyPr wrap="square" rtlCol="0">
            <a:spAutoFit/>
          </a:bodyPr>
          <a:lstStyle/>
          <a:p>
            <a:r>
              <a:rPr lang="en-US" sz="2800" b="1" dirty="0" smtClean="0">
                <a:solidFill>
                  <a:schemeClr val="bg1"/>
                </a:solidFill>
              </a:rPr>
              <a:t>charity</a:t>
            </a:r>
            <a:endParaRPr lang="en-US" sz="2800" b="1" dirty="0">
              <a:solidFill>
                <a:schemeClr val="bg1"/>
              </a:solidFill>
            </a:endParaRPr>
          </a:p>
        </p:txBody>
      </p:sp>
      <p:sp>
        <p:nvSpPr>
          <p:cNvPr id="7" name="TextBox 6"/>
          <p:cNvSpPr txBox="1"/>
          <p:nvPr/>
        </p:nvSpPr>
        <p:spPr>
          <a:xfrm>
            <a:off x="4572000" y="1828800"/>
            <a:ext cx="2133600" cy="523220"/>
          </a:xfrm>
          <a:prstGeom prst="rect">
            <a:avLst/>
          </a:prstGeom>
          <a:noFill/>
        </p:spPr>
        <p:txBody>
          <a:bodyPr wrap="square" rtlCol="0">
            <a:spAutoFit/>
          </a:bodyPr>
          <a:lstStyle/>
          <a:p>
            <a:r>
              <a:rPr lang="en-US" sz="2800" b="1" dirty="0" smtClean="0">
                <a:solidFill>
                  <a:schemeClr val="bg1"/>
                </a:solidFill>
              </a:rPr>
              <a:t>joy</a:t>
            </a:r>
            <a:endParaRPr lang="en-US" sz="2800" b="1" dirty="0">
              <a:solidFill>
                <a:schemeClr val="bg1"/>
              </a:solidFill>
            </a:endParaRPr>
          </a:p>
        </p:txBody>
      </p:sp>
      <p:sp>
        <p:nvSpPr>
          <p:cNvPr id="8" name="TextBox 7"/>
          <p:cNvSpPr txBox="1"/>
          <p:nvPr/>
        </p:nvSpPr>
        <p:spPr>
          <a:xfrm>
            <a:off x="2819400" y="4492981"/>
            <a:ext cx="2133600" cy="523220"/>
          </a:xfrm>
          <a:prstGeom prst="rect">
            <a:avLst/>
          </a:prstGeom>
          <a:noFill/>
        </p:spPr>
        <p:txBody>
          <a:bodyPr wrap="square" rtlCol="0">
            <a:spAutoFit/>
          </a:bodyPr>
          <a:lstStyle/>
          <a:p>
            <a:r>
              <a:rPr lang="en-US" sz="2800" b="1" dirty="0" smtClean="0">
                <a:solidFill>
                  <a:schemeClr val="bg1"/>
                </a:solidFill>
              </a:rPr>
              <a:t>peace</a:t>
            </a:r>
            <a:endParaRPr lang="en-US" sz="2800" b="1" dirty="0">
              <a:solidFill>
                <a:schemeClr val="bg1"/>
              </a:solidFill>
            </a:endParaRPr>
          </a:p>
        </p:txBody>
      </p:sp>
      <p:sp>
        <p:nvSpPr>
          <p:cNvPr id="9" name="TextBox 8"/>
          <p:cNvSpPr txBox="1"/>
          <p:nvPr/>
        </p:nvSpPr>
        <p:spPr>
          <a:xfrm>
            <a:off x="5257800" y="2270892"/>
            <a:ext cx="2133600" cy="523220"/>
          </a:xfrm>
          <a:prstGeom prst="rect">
            <a:avLst/>
          </a:prstGeom>
          <a:noFill/>
        </p:spPr>
        <p:txBody>
          <a:bodyPr wrap="square" rtlCol="0">
            <a:spAutoFit/>
          </a:bodyPr>
          <a:lstStyle/>
          <a:p>
            <a:r>
              <a:rPr lang="en-US" sz="2800" b="1" dirty="0" smtClean="0">
                <a:solidFill>
                  <a:schemeClr val="bg1"/>
                </a:solidFill>
              </a:rPr>
              <a:t>patience</a:t>
            </a:r>
            <a:endParaRPr lang="en-US" sz="2800" b="1" dirty="0">
              <a:solidFill>
                <a:schemeClr val="bg1"/>
              </a:solidFill>
            </a:endParaRPr>
          </a:p>
        </p:txBody>
      </p:sp>
      <p:sp>
        <p:nvSpPr>
          <p:cNvPr id="10" name="TextBox 9"/>
          <p:cNvSpPr txBox="1"/>
          <p:nvPr/>
        </p:nvSpPr>
        <p:spPr>
          <a:xfrm>
            <a:off x="2602427" y="3373895"/>
            <a:ext cx="2133600" cy="523220"/>
          </a:xfrm>
          <a:prstGeom prst="rect">
            <a:avLst/>
          </a:prstGeom>
          <a:noFill/>
        </p:spPr>
        <p:txBody>
          <a:bodyPr wrap="square" rtlCol="0">
            <a:spAutoFit/>
          </a:bodyPr>
          <a:lstStyle/>
          <a:p>
            <a:r>
              <a:rPr lang="en-US" sz="2800" b="1" dirty="0" smtClean="0">
                <a:solidFill>
                  <a:schemeClr val="bg1"/>
                </a:solidFill>
              </a:rPr>
              <a:t>kindness</a:t>
            </a:r>
            <a:endParaRPr lang="en-US" sz="2800" b="1" dirty="0">
              <a:solidFill>
                <a:schemeClr val="bg1"/>
              </a:solidFill>
            </a:endParaRPr>
          </a:p>
        </p:txBody>
      </p:sp>
      <p:sp>
        <p:nvSpPr>
          <p:cNvPr id="11" name="TextBox 10"/>
          <p:cNvSpPr txBox="1"/>
          <p:nvPr/>
        </p:nvSpPr>
        <p:spPr>
          <a:xfrm>
            <a:off x="5486400" y="4799925"/>
            <a:ext cx="2133600" cy="523220"/>
          </a:xfrm>
          <a:prstGeom prst="rect">
            <a:avLst/>
          </a:prstGeom>
          <a:noFill/>
        </p:spPr>
        <p:txBody>
          <a:bodyPr wrap="square" rtlCol="0">
            <a:spAutoFit/>
          </a:bodyPr>
          <a:lstStyle/>
          <a:p>
            <a:r>
              <a:rPr lang="en-US" sz="2800" b="1" dirty="0" smtClean="0">
                <a:solidFill>
                  <a:schemeClr val="bg1"/>
                </a:solidFill>
              </a:rPr>
              <a:t>goodness</a:t>
            </a:r>
            <a:endParaRPr lang="en-US" sz="2800" b="1" dirty="0">
              <a:solidFill>
                <a:schemeClr val="bg1"/>
              </a:solidFill>
            </a:endParaRPr>
          </a:p>
        </p:txBody>
      </p:sp>
      <p:sp>
        <p:nvSpPr>
          <p:cNvPr id="12" name="TextBox 11"/>
          <p:cNvSpPr txBox="1"/>
          <p:nvPr/>
        </p:nvSpPr>
        <p:spPr>
          <a:xfrm>
            <a:off x="5943600" y="2876131"/>
            <a:ext cx="2133600" cy="523220"/>
          </a:xfrm>
          <a:prstGeom prst="rect">
            <a:avLst/>
          </a:prstGeom>
          <a:noFill/>
        </p:spPr>
        <p:txBody>
          <a:bodyPr wrap="square" rtlCol="0">
            <a:spAutoFit/>
          </a:bodyPr>
          <a:lstStyle/>
          <a:p>
            <a:r>
              <a:rPr lang="en-US" sz="2800" b="1" dirty="0" smtClean="0">
                <a:solidFill>
                  <a:schemeClr val="bg1"/>
                </a:solidFill>
              </a:rPr>
              <a:t>generosity</a:t>
            </a:r>
            <a:endParaRPr lang="en-US" sz="2800" b="1" dirty="0">
              <a:solidFill>
                <a:schemeClr val="bg1"/>
              </a:solidFill>
            </a:endParaRPr>
          </a:p>
        </p:txBody>
      </p:sp>
      <p:sp>
        <p:nvSpPr>
          <p:cNvPr id="13" name="TextBox 12"/>
          <p:cNvSpPr txBox="1"/>
          <p:nvPr/>
        </p:nvSpPr>
        <p:spPr>
          <a:xfrm>
            <a:off x="3669227" y="2876131"/>
            <a:ext cx="2133600" cy="523220"/>
          </a:xfrm>
          <a:prstGeom prst="rect">
            <a:avLst/>
          </a:prstGeom>
          <a:noFill/>
        </p:spPr>
        <p:txBody>
          <a:bodyPr wrap="square" rtlCol="0">
            <a:spAutoFit/>
          </a:bodyPr>
          <a:lstStyle/>
          <a:p>
            <a:r>
              <a:rPr lang="en-US" sz="2800" b="1" dirty="0" smtClean="0">
                <a:solidFill>
                  <a:schemeClr val="bg1"/>
                </a:solidFill>
              </a:rPr>
              <a:t>gentleness</a:t>
            </a:r>
            <a:endParaRPr lang="en-US" sz="2800" b="1" dirty="0">
              <a:solidFill>
                <a:schemeClr val="bg1"/>
              </a:solidFill>
            </a:endParaRPr>
          </a:p>
        </p:txBody>
      </p:sp>
      <p:sp>
        <p:nvSpPr>
          <p:cNvPr id="14" name="TextBox 13"/>
          <p:cNvSpPr txBox="1"/>
          <p:nvPr/>
        </p:nvSpPr>
        <p:spPr>
          <a:xfrm>
            <a:off x="3733800" y="3810000"/>
            <a:ext cx="2438400" cy="523220"/>
          </a:xfrm>
          <a:prstGeom prst="rect">
            <a:avLst/>
          </a:prstGeom>
          <a:noFill/>
        </p:spPr>
        <p:txBody>
          <a:bodyPr wrap="square" rtlCol="0">
            <a:spAutoFit/>
          </a:bodyPr>
          <a:lstStyle/>
          <a:p>
            <a:r>
              <a:rPr lang="en-US" sz="2800" b="1" dirty="0" smtClean="0">
                <a:solidFill>
                  <a:schemeClr val="bg1"/>
                </a:solidFill>
              </a:rPr>
              <a:t>faithfulness</a:t>
            </a:r>
            <a:endParaRPr lang="en-US" sz="2800" b="1" dirty="0">
              <a:solidFill>
                <a:schemeClr val="bg1"/>
              </a:solidFill>
            </a:endParaRPr>
          </a:p>
        </p:txBody>
      </p:sp>
      <p:sp>
        <p:nvSpPr>
          <p:cNvPr id="15" name="TextBox 14"/>
          <p:cNvSpPr txBox="1"/>
          <p:nvPr/>
        </p:nvSpPr>
        <p:spPr>
          <a:xfrm>
            <a:off x="5668617" y="4276705"/>
            <a:ext cx="2133600" cy="523220"/>
          </a:xfrm>
          <a:prstGeom prst="rect">
            <a:avLst/>
          </a:prstGeom>
          <a:noFill/>
        </p:spPr>
        <p:txBody>
          <a:bodyPr wrap="square" rtlCol="0">
            <a:spAutoFit/>
          </a:bodyPr>
          <a:lstStyle/>
          <a:p>
            <a:r>
              <a:rPr lang="en-US" sz="2800" b="1" dirty="0" smtClean="0">
                <a:solidFill>
                  <a:schemeClr val="bg1"/>
                </a:solidFill>
              </a:rPr>
              <a:t>modesty</a:t>
            </a:r>
            <a:endParaRPr lang="en-US" sz="2800" b="1" dirty="0">
              <a:solidFill>
                <a:schemeClr val="bg1"/>
              </a:solidFill>
            </a:endParaRPr>
          </a:p>
        </p:txBody>
      </p:sp>
      <p:sp>
        <p:nvSpPr>
          <p:cNvPr id="16" name="TextBox 15"/>
          <p:cNvSpPr txBox="1"/>
          <p:nvPr/>
        </p:nvSpPr>
        <p:spPr>
          <a:xfrm>
            <a:off x="1535626" y="4124980"/>
            <a:ext cx="2350573" cy="523220"/>
          </a:xfrm>
          <a:prstGeom prst="rect">
            <a:avLst/>
          </a:prstGeom>
          <a:noFill/>
        </p:spPr>
        <p:txBody>
          <a:bodyPr wrap="square" rtlCol="0">
            <a:spAutoFit/>
          </a:bodyPr>
          <a:lstStyle/>
          <a:p>
            <a:r>
              <a:rPr lang="en-US" sz="2800" b="1" dirty="0" smtClean="0">
                <a:solidFill>
                  <a:schemeClr val="bg1"/>
                </a:solidFill>
              </a:rPr>
              <a:t>self-control</a:t>
            </a:r>
            <a:endParaRPr lang="en-US" sz="2800" b="1" dirty="0">
              <a:solidFill>
                <a:schemeClr val="bg1"/>
              </a:solidFill>
            </a:endParaRPr>
          </a:p>
        </p:txBody>
      </p:sp>
      <p:sp>
        <p:nvSpPr>
          <p:cNvPr id="17" name="TextBox 16"/>
          <p:cNvSpPr txBox="1"/>
          <p:nvPr/>
        </p:nvSpPr>
        <p:spPr>
          <a:xfrm>
            <a:off x="5943600" y="3505200"/>
            <a:ext cx="2133600" cy="523220"/>
          </a:xfrm>
          <a:prstGeom prst="rect">
            <a:avLst/>
          </a:prstGeom>
          <a:noFill/>
        </p:spPr>
        <p:txBody>
          <a:bodyPr wrap="square" rtlCol="0">
            <a:spAutoFit/>
          </a:bodyPr>
          <a:lstStyle/>
          <a:p>
            <a:r>
              <a:rPr lang="en-US" sz="2800" b="1" dirty="0" smtClean="0">
                <a:solidFill>
                  <a:schemeClr val="bg1"/>
                </a:solidFill>
              </a:rPr>
              <a:t>chastity</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Prayer to the Holy Spirit</a:t>
            </a:r>
            <a:endParaRPr lang="en-US" sz="4400" dirty="0">
              <a:solidFill>
                <a:schemeClr val="tx2">
                  <a:satMod val="200000"/>
                </a:schemeClr>
              </a:solidFill>
            </a:endParaRPr>
          </a:p>
        </p:txBody>
      </p:sp>
      <p:sp>
        <p:nvSpPr>
          <p:cNvPr id="29699" name="Content Placeholder 2"/>
          <p:cNvSpPr>
            <a:spLocks noGrp="1"/>
          </p:cNvSpPr>
          <p:nvPr>
            <p:ph idx="1"/>
          </p:nvPr>
        </p:nvSpPr>
        <p:spPr>
          <a:xfrm>
            <a:off x="914400" y="1676400"/>
            <a:ext cx="8229600" cy="4679950"/>
          </a:xfrm>
        </p:spPr>
        <p:txBody>
          <a:bodyPr/>
          <a:lstStyle/>
          <a:p>
            <a:pPr marL="68263" indent="0">
              <a:buNone/>
            </a:pPr>
            <a:r>
              <a:rPr lang="en-US" sz="3200" dirty="0" smtClean="0"/>
              <a:t>Come</a:t>
            </a:r>
            <a:r>
              <a:rPr lang="en-US" sz="3200" dirty="0"/>
              <a:t>, Holy Spirit, fill the hearts of Your faithful, and kindle in them the fire of Your love. Send forth Your Spirit, and they shall be created. And you shall renew the face of the earth. </a:t>
            </a:r>
            <a:endParaRPr lang="en-US" sz="3200" dirty="0" smtClean="0"/>
          </a:p>
          <a:p>
            <a:pPr marL="68263" indent="0">
              <a:buNone/>
            </a:pPr>
            <a:r>
              <a:rPr lang="en-US" sz="3200" dirty="0" smtClean="0"/>
              <a:t>Let </a:t>
            </a:r>
            <a:r>
              <a:rPr lang="en-US" sz="3200" dirty="0"/>
              <a:t>us pray, O God, Who has taught the hearts of the faithful by the light of the Holy Spirit, grant in the same Spirit we may always be truly wise and ever rejoice in His consolation. Through Christ our Lord. Amen. </a:t>
            </a:r>
          </a:p>
          <a:p>
            <a:pPr marL="68263" indent="0" eaLnBrk="1" hangingPunct="1">
              <a:buNone/>
            </a:pPr>
            <a:endParaRPr lang="en-US" sz="3200" dirty="0" smtClean="0"/>
          </a:p>
        </p:txBody>
      </p:sp>
    </p:spTree>
    <p:extLst>
      <p:ext uri="{BB962C8B-B14F-4D97-AF65-F5344CB8AC3E}">
        <p14:creationId xmlns:p14="http://schemas.microsoft.com/office/powerpoint/2010/main" val="2299320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t>Indwelling of the Trinity</a:t>
            </a:r>
            <a:br>
              <a:rPr lang="en-US" sz="4400" dirty="0" smtClean="0"/>
            </a:br>
            <a:endParaRPr lang="en-US" sz="4400" dirty="0">
              <a:solidFill>
                <a:schemeClr val="tx2">
                  <a:satMod val="200000"/>
                </a:schemeClr>
              </a:solidFill>
            </a:endParaRPr>
          </a:p>
        </p:txBody>
      </p:sp>
      <p:sp>
        <p:nvSpPr>
          <p:cNvPr id="28675" name="Content Placeholder 2"/>
          <p:cNvSpPr>
            <a:spLocks noGrp="1"/>
          </p:cNvSpPr>
          <p:nvPr>
            <p:ph idx="1"/>
          </p:nvPr>
        </p:nvSpPr>
        <p:spPr>
          <a:xfrm>
            <a:off x="685800" y="1676400"/>
            <a:ext cx="8077200" cy="4572000"/>
          </a:xfrm>
        </p:spPr>
        <p:txBody>
          <a:bodyPr/>
          <a:lstStyle/>
          <a:p>
            <a:pPr eaLnBrk="1" hangingPunct="1"/>
            <a:r>
              <a:rPr lang="en-US" sz="3200" dirty="0" smtClean="0"/>
              <a:t>At the Last Supper Jesus said, “If a man loves me, he will keep my word, and my Father will love him, and we will come to him and make our home with him.” (John 14:23)</a:t>
            </a:r>
          </a:p>
          <a:p>
            <a:pPr eaLnBrk="1" hangingPunct="1"/>
            <a:r>
              <a:rPr lang="en-US" sz="3200" dirty="0" smtClean="0"/>
              <a:t>At Baptism, God (Father, Son and Holy Spirit) comes to live in us!</a:t>
            </a:r>
          </a:p>
          <a:p>
            <a:pPr lvl="1" eaLnBrk="1" hangingPunct="1"/>
            <a:r>
              <a:rPr lang="en-US" sz="3000" dirty="0" smtClean="0"/>
              <a:t>At Baptism the Holy Spirit brings seven gifts.</a:t>
            </a:r>
          </a:p>
          <a:p>
            <a:pPr lvl="1" eaLnBrk="1" hangingPunct="1"/>
            <a:r>
              <a:rPr lang="en-US" sz="3000" dirty="0" smtClean="0"/>
              <a:t>In Confirmation these gifts are stirred up and fully activated.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524000"/>
          </a:xfrm>
        </p:spPr>
        <p:txBody>
          <a:bodyPr/>
          <a:lstStyle/>
          <a:p>
            <a:pPr algn="ctr" eaLnBrk="1" fontAlgn="auto" hangingPunct="1">
              <a:spcAft>
                <a:spcPts val="0"/>
              </a:spcAft>
              <a:defRPr/>
            </a:pPr>
            <a:r>
              <a:rPr lang="en-US" sz="4400" dirty="0" smtClean="0">
                <a:solidFill>
                  <a:schemeClr val="tx2">
                    <a:satMod val="200000"/>
                  </a:schemeClr>
                </a:solidFill>
              </a:rPr>
              <a:t>What are the Seven Gifts</a:t>
            </a:r>
            <a:r>
              <a:rPr lang="en-US" sz="4400" dirty="0" smtClean="0">
                <a:solidFill>
                  <a:schemeClr val="tx2">
                    <a:satMod val="200000"/>
                  </a:schemeClr>
                </a:solidFill>
              </a:rPr>
              <a:t>?</a:t>
            </a:r>
            <a:br>
              <a:rPr lang="en-US" sz="4400" dirty="0" smtClean="0">
                <a:solidFill>
                  <a:schemeClr val="tx2">
                    <a:satMod val="200000"/>
                  </a:schemeClr>
                </a:solidFill>
              </a:rPr>
            </a:br>
            <a:r>
              <a:rPr lang="en-US" sz="2800" dirty="0" smtClean="0">
                <a:solidFill>
                  <a:schemeClr val="tx2">
                    <a:satMod val="200000"/>
                  </a:schemeClr>
                </a:solidFill>
                <a:hlinkClick r:id="rId2"/>
              </a:rPr>
              <a:t>A brief overview video link</a:t>
            </a:r>
            <a:endParaRPr lang="en-US" sz="2800" dirty="0">
              <a:solidFill>
                <a:schemeClr val="tx2">
                  <a:satMod val="200000"/>
                </a:schemeClr>
              </a:solidFill>
            </a:endParaRPr>
          </a:p>
        </p:txBody>
      </p:sp>
      <p:graphicFrame>
        <p:nvGraphicFramePr>
          <p:cNvPr id="3" name="Diagram 2"/>
          <p:cNvGraphicFramePr/>
          <p:nvPr>
            <p:extLst>
              <p:ext uri="{D42A27DB-BD31-4B8C-83A1-F6EECF244321}">
                <p14:modId xmlns:p14="http://schemas.microsoft.com/office/powerpoint/2010/main" val="356949320"/>
              </p:ext>
            </p:extLst>
          </p:nvPr>
        </p:nvGraphicFramePr>
        <p:xfrm>
          <a:off x="1143000" y="1600200"/>
          <a:ext cx="7086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53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Wisdom </a:t>
            </a:r>
            <a:r>
              <a:rPr lang="en-US" sz="4000" dirty="0" smtClean="0">
                <a:solidFill>
                  <a:schemeClr val="tx2">
                    <a:satMod val="200000"/>
                  </a:schemeClr>
                </a:solidFill>
              </a:rPr>
              <a:t>(Latin – </a:t>
            </a:r>
            <a:r>
              <a:rPr lang="en-US" sz="4000" dirty="0" err="1" smtClean="0">
                <a:solidFill>
                  <a:schemeClr val="tx2">
                    <a:satMod val="200000"/>
                  </a:schemeClr>
                </a:solidFill>
              </a:rPr>
              <a:t>Sapientia</a:t>
            </a:r>
            <a:r>
              <a:rPr lang="en-US" sz="4000" dirty="0" smtClean="0">
                <a:solidFill>
                  <a:schemeClr val="tx2">
                    <a:satMod val="200000"/>
                  </a:schemeClr>
                </a:solidFill>
              </a:rPr>
              <a:t>)</a:t>
            </a:r>
          </a:p>
          <a:p>
            <a:pPr lvl="1" eaLnBrk="1" hangingPunct="1"/>
            <a:r>
              <a:rPr lang="en-US" sz="3200" dirty="0" smtClean="0"/>
              <a:t>To see things as God sees them.</a:t>
            </a:r>
          </a:p>
          <a:p>
            <a:pPr lvl="1" eaLnBrk="1" hangingPunct="1"/>
            <a:r>
              <a:rPr lang="en-US" sz="3200" dirty="0" smtClean="0"/>
              <a:t>See what is truly valuable in life.</a:t>
            </a:r>
          </a:p>
          <a:p>
            <a:pPr lvl="1" eaLnBrk="1" hangingPunct="1"/>
            <a:r>
              <a:rPr lang="en-US" sz="3200" dirty="0" smtClean="0"/>
              <a:t>Judge according to God’s standards.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120" y="4495800"/>
            <a:ext cx="3078480" cy="192405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18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Understanding </a:t>
            </a:r>
            <a:r>
              <a:rPr lang="en-US" sz="4000" dirty="0" smtClean="0">
                <a:solidFill>
                  <a:schemeClr val="tx2">
                    <a:satMod val="200000"/>
                  </a:schemeClr>
                </a:solidFill>
              </a:rPr>
              <a:t>(Latin – </a:t>
            </a:r>
            <a:r>
              <a:rPr lang="en-US" sz="4000" dirty="0" err="1" smtClean="0">
                <a:solidFill>
                  <a:schemeClr val="tx2">
                    <a:satMod val="200000"/>
                  </a:schemeClr>
                </a:solidFill>
              </a:rPr>
              <a:t>Intellectus</a:t>
            </a:r>
            <a:r>
              <a:rPr lang="en-US" sz="4000" dirty="0" smtClean="0">
                <a:solidFill>
                  <a:schemeClr val="tx2">
                    <a:satMod val="200000"/>
                  </a:schemeClr>
                </a:solidFill>
              </a:rPr>
              <a:t>)</a:t>
            </a:r>
          </a:p>
          <a:p>
            <a:pPr lvl="1" eaLnBrk="1" hangingPunct="1"/>
            <a:r>
              <a:rPr lang="en-US" sz="3200" dirty="0" smtClean="0"/>
              <a:t>Insight </a:t>
            </a:r>
            <a:r>
              <a:rPr lang="en-US" sz="3200" dirty="0"/>
              <a:t>into the mysteries of </a:t>
            </a:r>
            <a:r>
              <a:rPr lang="en-US" sz="3200" dirty="0" smtClean="0"/>
              <a:t>faith.</a:t>
            </a:r>
            <a:endParaRPr lang="en-US" sz="3200" dirty="0"/>
          </a:p>
          <a:p>
            <a:pPr lvl="1" eaLnBrk="1" hangingPunct="1"/>
            <a:r>
              <a:rPr lang="en-US" sz="3200" dirty="0" smtClean="0"/>
              <a:t>Helps </a:t>
            </a:r>
            <a:r>
              <a:rPr lang="en-US" sz="3200" dirty="0"/>
              <a:t>us explain the </a:t>
            </a:r>
            <a:r>
              <a:rPr lang="en-US" sz="3200" dirty="0" smtClean="0"/>
              <a:t>Faith </a:t>
            </a:r>
            <a:r>
              <a:rPr lang="en-US" sz="3200" dirty="0"/>
              <a:t>to other </a:t>
            </a:r>
            <a:r>
              <a:rPr lang="en-US" sz="3200" dirty="0" smtClean="0"/>
              <a:t>people.</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23" y="4038600"/>
            <a:ext cx="3127477" cy="240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7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Knowledge </a:t>
            </a:r>
            <a:r>
              <a:rPr lang="en-US" sz="4000" dirty="0" smtClean="0">
                <a:solidFill>
                  <a:schemeClr val="tx2">
                    <a:satMod val="200000"/>
                  </a:schemeClr>
                </a:solidFill>
              </a:rPr>
              <a:t>(Latin – </a:t>
            </a:r>
            <a:r>
              <a:rPr lang="en-US" sz="4000" dirty="0" err="1" smtClean="0">
                <a:solidFill>
                  <a:schemeClr val="tx2">
                    <a:satMod val="200000"/>
                  </a:schemeClr>
                </a:solidFill>
              </a:rPr>
              <a:t>Scientia</a:t>
            </a:r>
            <a:r>
              <a:rPr lang="en-US" sz="4000" dirty="0" smtClean="0">
                <a:solidFill>
                  <a:schemeClr val="tx2">
                    <a:satMod val="200000"/>
                  </a:schemeClr>
                </a:solidFill>
              </a:rPr>
              <a:t>)</a:t>
            </a:r>
          </a:p>
          <a:p>
            <a:pPr lvl="1" eaLnBrk="1" hangingPunct="1"/>
            <a:r>
              <a:rPr lang="en-US" sz="3200" dirty="0"/>
              <a:t>To see everything in </a:t>
            </a:r>
            <a:r>
              <a:rPr lang="en-US" sz="3200" dirty="0" smtClean="0"/>
              <a:t>relation </a:t>
            </a:r>
            <a:r>
              <a:rPr lang="en-US" sz="3200" dirty="0"/>
              <a:t>to God and </a:t>
            </a:r>
            <a:r>
              <a:rPr lang="en-US" sz="3200" dirty="0" smtClean="0"/>
              <a:t>eternity.</a:t>
            </a:r>
            <a:endParaRPr lang="en-US" sz="3200" dirty="0"/>
          </a:p>
          <a:p>
            <a:pPr lvl="1" eaLnBrk="1" hangingPunct="1"/>
            <a:r>
              <a:rPr lang="en-US" sz="3200" dirty="0" smtClean="0"/>
              <a:t>Knowing </a:t>
            </a:r>
            <a:r>
              <a:rPr lang="en-US" sz="3200" dirty="0"/>
              <a:t>the spiritual </a:t>
            </a:r>
            <a:r>
              <a:rPr lang="en-US" sz="3200" dirty="0" smtClean="0"/>
              <a:t>                                       value </a:t>
            </a:r>
            <a:r>
              <a:rPr lang="en-US" sz="3200" dirty="0"/>
              <a:t>and use of </a:t>
            </a:r>
            <a:r>
              <a:rPr lang="en-US" sz="3200" dirty="0" smtClean="0"/>
              <a:t>                                             created things.</a:t>
            </a:r>
            <a:endParaRPr lang="en-US" sz="3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68732"/>
            <a:ext cx="3001236" cy="1989068"/>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91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Counsel </a:t>
            </a:r>
            <a:r>
              <a:rPr lang="en-US" sz="4000" dirty="0" smtClean="0">
                <a:solidFill>
                  <a:schemeClr val="tx2">
                    <a:satMod val="200000"/>
                  </a:schemeClr>
                </a:solidFill>
              </a:rPr>
              <a:t>(Latin – </a:t>
            </a:r>
            <a:r>
              <a:rPr lang="en-US" sz="4000" dirty="0" err="1" smtClean="0">
                <a:solidFill>
                  <a:schemeClr val="tx2">
                    <a:satMod val="200000"/>
                  </a:schemeClr>
                </a:solidFill>
              </a:rPr>
              <a:t>Consilium</a:t>
            </a:r>
            <a:r>
              <a:rPr lang="en-US" sz="4000" dirty="0" smtClean="0">
                <a:solidFill>
                  <a:schemeClr val="tx2">
                    <a:satMod val="200000"/>
                  </a:schemeClr>
                </a:solidFill>
              </a:rPr>
              <a:t>)</a:t>
            </a:r>
          </a:p>
          <a:p>
            <a:pPr lvl="1" eaLnBrk="1" hangingPunct="1"/>
            <a:r>
              <a:rPr lang="en-US" sz="3200" dirty="0" smtClean="0"/>
              <a:t>To </a:t>
            </a:r>
            <a:r>
              <a:rPr lang="en-US" sz="3200" dirty="0"/>
              <a:t>make correct </a:t>
            </a:r>
            <a:r>
              <a:rPr lang="en-US" sz="3200" dirty="0" smtClean="0"/>
              <a:t>decisions                               </a:t>
            </a:r>
            <a:r>
              <a:rPr lang="en-US" sz="3200" dirty="0"/>
              <a:t>about God’s will for our  </a:t>
            </a:r>
            <a:r>
              <a:rPr lang="en-US" sz="3200" dirty="0" smtClean="0"/>
              <a:t>                                  lives.</a:t>
            </a:r>
            <a:endParaRPr lang="en-US" sz="3200" dirty="0"/>
          </a:p>
          <a:p>
            <a:pPr lvl="1" eaLnBrk="1" hangingPunct="1"/>
            <a:r>
              <a:rPr lang="en-US" sz="3200" dirty="0" smtClean="0"/>
              <a:t>Seeing </a:t>
            </a:r>
            <a:r>
              <a:rPr lang="en-US" sz="3200" dirty="0"/>
              <a:t>what is best for </a:t>
            </a:r>
            <a:r>
              <a:rPr lang="en-US" sz="3200" dirty="0" smtClean="0"/>
              <a:t>                                 others </a:t>
            </a:r>
            <a:r>
              <a:rPr lang="en-US" sz="3200" dirty="0"/>
              <a:t>in relationship to </a:t>
            </a:r>
            <a:r>
              <a:rPr lang="en-US" sz="3200" dirty="0" smtClean="0"/>
              <a:t>                                   God.</a:t>
            </a: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667000"/>
            <a:ext cx="2310078" cy="3352800"/>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07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Fortitude </a:t>
            </a:r>
            <a:r>
              <a:rPr lang="en-US" sz="4000" dirty="0" smtClean="0">
                <a:solidFill>
                  <a:schemeClr val="tx2">
                    <a:satMod val="200000"/>
                  </a:schemeClr>
                </a:solidFill>
              </a:rPr>
              <a:t>(Latin – </a:t>
            </a:r>
            <a:r>
              <a:rPr lang="en-US" sz="4000" dirty="0" err="1" smtClean="0">
                <a:solidFill>
                  <a:schemeClr val="tx2">
                    <a:satMod val="200000"/>
                  </a:schemeClr>
                </a:solidFill>
              </a:rPr>
              <a:t>Fortitudo</a:t>
            </a:r>
            <a:r>
              <a:rPr lang="en-US" sz="4000" dirty="0" smtClean="0">
                <a:solidFill>
                  <a:schemeClr val="tx2">
                    <a:satMod val="200000"/>
                  </a:schemeClr>
                </a:solidFill>
              </a:rPr>
              <a:t>)</a:t>
            </a:r>
          </a:p>
          <a:p>
            <a:pPr lvl="1" eaLnBrk="1" hangingPunct="1"/>
            <a:r>
              <a:rPr lang="en-US" sz="3200" dirty="0" smtClean="0"/>
              <a:t>The </a:t>
            </a:r>
            <a:r>
              <a:rPr lang="en-US" sz="3200" dirty="0"/>
              <a:t>strength to be faithful to Christ when it is </a:t>
            </a:r>
            <a:r>
              <a:rPr lang="en-US" sz="3200" dirty="0" smtClean="0"/>
              <a:t>difficult.</a:t>
            </a:r>
            <a:endParaRPr lang="en-US" sz="3200" dirty="0"/>
          </a:p>
          <a:p>
            <a:pPr lvl="1" eaLnBrk="1" hangingPunct="1"/>
            <a:r>
              <a:rPr lang="en-US" sz="3200" dirty="0" smtClean="0"/>
              <a:t>Strength </a:t>
            </a:r>
            <a:r>
              <a:rPr lang="en-US" sz="3200" dirty="0"/>
              <a:t>for </a:t>
            </a:r>
            <a:r>
              <a:rPr lang="en-US" sz="3200" dirty="0" smtClean="0"/>
              <a:t>God.</a:t>
            </a:r>
            <a:endParaRPr 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57800" y="3276600"/>
            <a:ext cx="2895600" cy="30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1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solidFill>
                  <a:schemeClr val="tx2">
                    <a:satMod val="200000"/>
                  </a:schemeClr>
                </a:solidFill>
              </a:rPr>
              <a:t>What are the Seven Gifts?</a:t>
            </a:r>
            <a:endParaRPr lang="en-US" sz="4400" dirty="0">
              <a:solidFill>
                <a:schemeClr val="tx2">
                  <a:satMod val="200000"/>
                </a:schemeClr>
              </a:solidFill>
            </a:endParaRPr>
          </a:p>
        </p:txBody>
      </p:sp>
      <p:sp>
        <p:nvSpPr>
          <p:cNvPr id="9219" name="Content Placeholder 2"/>
          <p:cNvSpPr>
            <a:spLocks noGrp="1"/>
          </p:cNvSpPr>
          <p:nvPr>
            <p:ph idx="1"/>
          </p:nvPr>
        </p:nvSpPr>
        <p:spPr>
          <a:xfrm>
            <a:off x="685800" y="1676400"/>
            <a:ext cx="8458200" cy="4572000"/>
          </a:xfrm>
        </p:spPr>
        <p:txBody>
          <a:bodyPr/>
          <a:lstStyle/>
          <a:p>
            <a:pPr eaLnBrk="1" hangingPunct="1"/>
            <a:r>
              <a:rPr lang="en-US" sz="4400" dirty="0" smtClean="0">
                <a:solidFill>
                  <a:schemeClr val="tx2">
                    <a:satMod val="200000"/>
                  </a:schemeClr>
                </a:solidFill>
              </a:rPr>
              <a:t>Piety </a:t>
            </a:r>
            <a:r>
              <a:rPr lang="en-US" sz="4000" dirty="0" smtClean="0">
                <a:solidFill>
                  <a:schemeClr val="tx2">
                    <a:satMod val="200000"/>
                  </a:schemeClr>
                </a:solidFill>
              </a:rPr>
              <a:t>(Latin – Pietas)</a:t>
            </a:r>
          </a:p>
          <a:p>
            <a:pPr lvl="1" eaLnBrk="1" hangingPunct="1"/>
            <a:r>
              <a:rPr lang="en-US" sz="3200" dirty="0" smtClean="0"/>
              <a:t>To </a:t>
            </a:r>
            <a:r>
              <a:rPr lang="en-US" sz="3200" dirty="0"/>
              <a:t>worship God and love Him as our </a:t>
            </a:r>
            <a:r>
              <a:rPr lang="en-US" sz="3200" dirty="0" smtClean="0"/>
              <a:t>Father.</a:t>
            </a:r>
            <a:endParaRPr lang="en-US" sz="3200" dirty="0"/>
          </a:p>
          <a:p>
            <a:pPr lvl="1" eaLnBrk="1" hangingPunct="1"/>
            <a:r>
              <a:rPr lang="en-US" sz="3200" dirty="0" smtClean="0"/>
              <a:t>Affection </a:t>
            </a:r>
            <a:r>
              <a:rPr lang="en-US" sz="3200" dirty="0"/>
              <a:t>for God as our Father who loves us and who is worthy of </a:t>
            </a:r>
            <a:r>
              <a:rPr lang="en-US" sz="3200" dirty="0" smtClean="0"/>
              <a:t>worship.</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77761"/>
            <a:ext cx="3135519" cy="2351639"/>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98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4962</TotalTime>
  <Words>692</Words>
  <Application>Microsoft Office PowerPoint</Application>
  <PresentationFormat>On-screen Show (4:3)</PresentationFormat>
  <Paragraphs>81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vt:lpstr>
      <vt:lpstr>Ch. 20: The Gifts of the Holy Spirit</vt:lpstr>
      <vt:lpstr>Indwelling of the Trinity </vt:lpstr>
      <vt:lpstr>What are the Seven Gifts? A brief overview video link</vt:lpstr>
      <vt:lpstr>What are the Seven Gifts?</vt:lpstr>
      <vt:lpstr>What are the Seven Gifts?</vt:lpstr>
      <vt:lpstr>What are the Seven Gifts?</vt:lpstr>
      <vt:lpstr>What are the Seven Gifts?</vt:lpstr>
      <vt:lpstr>What are the Seven Gifts?</vt:lpstr>
      <vt:lpstr>What are the Seven Gifts?</vt:lpstr>
      <vt:lpstr>What are the Seven Gifts?</vt:lpstr>
      <vt:lpstr>When a gift is given to us …</vt:lpstr>
      <vt:lpstr>The Gifts of the Holy Spirit really are gifts!</vt:lpstr>
      <vt:lpstr>“You will know a tree by its fruit.”</vt:lpstr>
      <vt:lpstr>Fruits of the Holy Spirit</vt:lpstr>
      <vt:lpstr>The Fruits of the Spirit are:</vt:lpstr>
      <vt:lpstr>Prayer to the Holy Spirit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 Mary Catherine</dc:creator>
  <cp:lastModifiedBy>Sr. Marie Caritas</cp:lastModifiedBy>
  <cp:revision>57</cp:revision>
  <dcterms:created xsi:type="dcterms:W3CDTF">2008-03-10T16:25:32Z</dcterms:created>
  <dcterms:modified xsi:type="dcterms:W3CDTF">2015-07-22T19:02:29Z</dcterms:modified>
</cp:coreProperties>
</file>