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1"/>
  </p:notesMasterIdLst>
  <p:handoutMasterIdLst>
    <p:handoutMasterId r:id="rId12"/>
  </p:handoutMasterIdLst>
  <p:sldIdLst>
    <p:sldId id="256" r:id="rId2"/>
    <p:sldId id="293" r:id="rId3"/>
    <p:sldId id="260" r:id="rId4"/>
    <p:sldId id="284" r:id="rId5"/>
    <p:sldId id="266" r:id="rId6"/>
    <p:sldId id="294" r:id="rId7"/>
    <p:sldId id="295" r:id="rId8"/>
    <p:sldId id="296" r:id="rId9"/>
    <p:sldId id="297"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418" autoAdjust="0"/>
  </p:normalViewPr>
  <p:slideViewPr>
    <p:cSldViewPr>
      <p:cViewPr varScale="1">
        <p:scale>
          <a:sx n="33" d="100"/>
          <a:sy n="33" d="100"/>
        </p:scale>
        <p:origin x="-84" y="-63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4813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4813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4813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78BCE253-D030-47B9-AC14-5373DBC9C478}" type="slidenum">
              <a:rPr lang="en-US" altLang="en-US"/>
              <a:pPr/>
              <a:t>0</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235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35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235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919B9200-ACF1-470E-A3E4-6AE66F1FA6FE}"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9B9200-ACF1-470E-A3E4-6AE66F1FA6FE}" type="slidenum">
              <a:rPr lang="en-US" altLang="en-US"/>
              <a:pPr/>
              <a:t>‹#›</a:t>
            </a:fld>
            <a:endParaRPr lang="en-US" altLang="en-US"/>
          </a:p>
        </p:txBody>
      </p:sp>
    </p:spTree>
    <p:extLst>
      <p:ext uri="{BB962C8B-B14F-4D97-AF65-F5344CB8AC3E}">
        <p14:creationId xmlns:p14="http://schemas.microsoft.com/office/powerpoint/2010/main" val="1867390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9B9200-ACF1-470E-A3E4-6AE66F1FA6FE}" type="slidenum">
              <a:rPr lang="en-US" altLang="en-US"/>
              <a:pPr/>
              <a:t>‹#›</a:t>
            </a:fld>
            <a:endParaRPr lang="en-US" altLang="en-US"/>
          </a:p>
        </p:txBody>
      </p:sp>
    </p:spTree>
    <p:extLst>
      <p:ext uri="{BB962C8B-B14F-4D97-AF65-F5344CB8AC3E}">
        <p14:creationId xmlns:p14="http://schemas.microsoft.com/office/powerpoint/2010/main" val="1269500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21E3FFCA-8A79-4015-94D6-59F324155C22}" type="slidenum">
              <a:rPr lang="en-US" altLang="en-US">
                <a:latin typeface="Arial" panose="020B0604020202020204" pitchFamily="34" charset="0"/>
              </a:rPr>
              <a:pPr/>
              <a:t>3</a:t>
            </a:fld>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606B1B58-61A5-4F70-85D7-71F9EB6FBC92}" type="slidenum">
              <a:rPr lang="en-US" altLang="en-US">
                <a:latin typeface="Arial" panose="020B0604020202020204" pitchFamily="34" charset="0"/>
              </a:rPr>
              <a:pPr/>
              <a:t>4</a:t>
            </a:fld>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9B9200-ACF1-470E-A3E4-6AE66F1FA6FE}" type="slidenum">
              <a:rPr lang="en-US" altLang="en-US"/>
              <a:pPr/>
              <a:t>‹#›</a:t>
            </a:fld>
            <a:endParaRPr lang="en-US" altLang="en-US"/>
          </a:p>
        </p:txBody>
      </p:sp>
    </p:spTree>
    <p:extLst>
      <p:ext uri="{BB962C8B-B14F-4D97-AF65-F5344CB8AC3E}">
        <p14:creationId xmlns:p14="http://schemas.microsoft.com/office/powerpoint/2010/main" val="2222204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228600" y="2889250"/>
            <a:ext cx="8610600" cy="201613"/>
            <a:chOff x="144" y="1680"/>
            <a:chExt cx="5424" cy="144"/>
          </a:xfrm>
        </p:grpSpPr>
        <p:sp>
          <p:nvSpPr>
            <p:cNvPr id="5" name="Rectangle 8"/>
            <p:cNvSpPr>
              <a:spLocks noChangeArrowheads="1"/>
            </p:cNvSpPr>
            <p:nvPr userDrawn="1"/>
          </p:nvSpPr>
          <p:spPr bwMode="auto">
            <a:xfrm>
              <a:off x="144" y="1680"/>
              <a:ext cx="1808" cy="14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endParaRPr lang="en-US" altLang="en-US" smtClean="0"/>
            </a:p>
          </p:txBody>
        </p:sp>
        <p:sp>
          <p:nvSpPr>
            <p:cNvPr id="6" name="Rectangle 9"/>
            <p:cNvSpPr>
              <a:spLocks noChangeArrowheads="1"/>
            </p:cNvSpPr>
            <p:nvPr userDrawn="1"/>
          </p:nvSpPr>
          <p:spPr bwMode="auto">
            <a:xfrm>
              <a:off x="1952" y="1680"/>
              <a:ext cx="1808" cy="1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endParaRPr lang="en-US" altLang="en-US" smtClean="0"/>
            </a:p>
          </p:txBody>
        </p:sp>
        <p:sp>
          <p:nvSpPr>
            <p:cNvPr id="7" name="Rectangle 10"/>
            <p:cNvSpPr>
              <a:spLocks noChangeArrowheads="1"/>
            </p:cNvSpPr>
            <p:nvPr userDrawn="1"/>
          </p:nvSpPr>
          <p:spPr bwMode="auto">
            <a:xfrm>
              <a:off x="3760" y="1680"/>
              <a:ext cx="1808" cy="144"/>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endParaRPr lang="en-US" altLang="en-US" smtClean="0"/>
            </a:p>
          </p:txBody>
        </p:sp>
      </p:grpSp>
      <p:sp>
        <p:nvSpPr>
          <p:cNvPr id="21506" name="Rectangle 2"/>
          <p:cNvSpPr>
            <a:spLocks noGrp="1" noChangeArrowheads="1"/>
          </p:cNvSpPr>
          <p:nvPr>
            <p:ph type="ctrTitle"/>
          </p:nvPr>
        </p:nvSpPr>
        <p:spPr>
          <a:xfrm>
            <a:off x="685800" y="685800"/>
            <a:ext cx="7772400" cy="2127250"/>
          </a:xfrm>
        </p:spPr>
        <p:txBody>
          <a:bodyPr/>
          <a:lstStyle>
            <a:lvl1pPr algn="ctr">
              <a:defRPr sz="5800"/>
            </a:lvl1pPr>
          </a:lstStyle>
          <a:p>
            <a:r>
              <a:rPr lang="en-US"/>
              <a:t>Click to edit Master title style</a:t>
            </a:r>
          </a:p>
        </p:txBody>
      </p:sp>
      <p:sp>
        <p:nvSpPr>
          <p:cNvPr id="21507"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en-US"/>
              <a:t>Click to edit Master subtitle style</a:t>
            </a:r>
          </a:p>
        </p:txBody>
      </p:sp>
      <p:sp>
        <p:nvSpPr>
          <p:cNvPr id="8" name="Rectangle 4"/>
          <p:cNvSpPr>
            <a:spLocks noGrp="1" noChangeArrowheads="1"/>
          </p:cNvSpPr>
          <p:nvPr>
            <p:ph type="dt" sz="half" idx="10"/>
          </p:nvPr>
        </p:nvSpPr>
        <p:spPr/>
        <p:txBody>
          <a:bodyPr/>
          <a:lstStyle>
            <a:lvl1pPr>
              <a:defRPr/>
            </a:lvl1pPr>
          </a:lstStyle>
          <a:p>
            <a:pPr>
              <a:defRPr/>
            </a:pPr>
            <a:endParaRPr lang="en-US"/>
          </a:p>
        </p:txBody>
      </p:sp>
      <p:sp>
        <p:nvSpPr>
          <p:cNvPr id="9" name="Rectangle 5"/>
          <p:cNvSpPr>
            <a:spLocks noGrp="1" noChangeArrowheads="1"/>
          </p:cNvSpPr>
          <p:nvPr>
            <p:ph type="ftr" sz="quarter" idx="11"/>
          </p:nvPr>
        </p:nvSpPr>
        <p:spPr/>
        <p:txBody>
          <a:bodyPr/>
          <a:lstStyle>
            <a:lvl1pPr>
              <a:defRPr/>
            </a:lvl1pPr>
          </a:lstStyle>
          <a:p>
            <a:pPr>
              <a:defRPr/>
            </a:pPr>
            <a:endParaRPr lang="en-US"/>
          </a:p>
        </p:txBody>
      </p:sp>
      <p:sp>
        <p:nvSpPr>
          <p:cNvPr id="10" name="Rectangle 6"/>
          <p:cNvSpPr>
            <a:spLocks noGrp="1" noChangeArrowheads="1"/>
          </p:cNvSpPr>
          <p:nvPr>
            <p:ph type="sldNum" sz="quarter" idx="12"/>
          </p:nvPr>
        </p:nvSpPr>
        <p:spPr/>
        <p:txBody>
          <a:bodyPr/>
          <a:lstStyle>
            <a:lvl1pPr>
              <a:defRPr/>
            </a:lvl1pPr>
          </a:lstStyle>
          <a:p>
            <a:fld id="{67222CCB-E406-46E4-BB72-94806BCDCBB1}" type="slidenum">
              <a:rPr lang="en-US" altLang="en-US"/>
              <a:pPr/>
              <a:t>‹#›</a:t>
            </a:fld>
            <a:endParaRPr lang="en-US" altLang="en-US"/>
          </a:p>
        </p:txBody>
      </p:sp>
    </p:spTree>
    <p:extLst>
      <p:ext uri="{BB962C8B-B14F-4D97-AF65-F5344CB8AC3E}">
        <p14:creationId xmlns:p14="http://schemas.microsoft.com/office/powerpoint/2010/main" val="4084808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81EBEED-72B2-4849-96EF-9D61496FBD7E}" type="slidenum">
              <a:rPr lang="en-US" altLang="en-US"/>
              <a:pPr/>
              <a:t>‹#›</a:t>
            </a:fld>
            <a:endParaRPr lang="en-US" altLang="en-US"/>
          </a:p>
        </p:txBody>
      </p:sp>
    </p:spTree>
    <p:extLst>
      <p:ext uri="{BB962C8B-B14F-4D97-AF65-F5344CB8AC3E}">
        <p14:creationId xmlns:p14="http://schemas.microsoft.com/office/powerpoint/2010/main" val="1257724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FEAEC76-E43C-4BE7-9CF2-D30939A823EA}" type="slidenum">
              <a:rPr lang="en-US" altLang="en-US"/>
              <a:pPr/>
              <a:t>‹#›</a:t>
            </a:fld>
            <a:endParaRPr lang="en-US" altLang="en-US"/>
          </a:p>
        </p:txBody>
      </p:sp>
    </p:spTree>
    <p:extLst>
      <p:ext uri="{BB962C8B-B14F-4D97-AF65-F5344CB8AC3E}">
        <p14:creationId xmlns:p14="http://schemas.microsoft.com/office/powerpoint/2010/main" val="323353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C4AA333-78F0-412E-BA80-32EF0E519550}" type="slidenum">
              <a:rPr lang="en-US" altLang="en-US"/>
              <a:pPr/>
              <a:t>‹#›</a:t>
            </a:fld>
            <a:endParaRPr lang="en-US" altLang="en-US"/>
          </a:p>
        </p:txBody>
      </p:sp>
    </p:spTree>
    <p:extLst>
      <p:ext uri="{BB962C8B-B14F-4D97-AF65-F5344CB8AC3E}">
        <p14:creationId xmlns:p14="http://schemas.microsoft.com/office/powerpoint/2010/main" val="899683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CB22F8C-5416-45F2-A2BD-BCC4F8052FB3}" type="slidenum">
              <a:rPr lang="en-US" altLang="en-US"/>
              <a:pPr/>
              <a:t>‹#›</a:t>
            </a:fld>
            <a:endParaRPr lang="en-US" altLang="en-US"/>
          </a:p>
        </p:txBody>
      </p:sp>
    </p:spTree>
    <p:extLst>
      <p:ext uri="{BB962C8B-B14F-4D97-AF65-F5344CB8AC3E}">
        <p14:creationId xmlns:p14="http://schemas.microsoft.com/office/powerpoint/2010/main" val="4264229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D8597CE-F6D5-42EF-BE0C-89F7EC86709D}" type="slidenum">
              <a:rPr lang="en-US" altLang="en-US"/>
              <a:pPr/>
              <a:t>‹#›</a:t>
            </a:fld>
            <a:endParaRPr lang="en-US" altLang="en-US"/>
          </a:p>
        </p:txBody>
      </p:sp>
    </p:spTree>
    <p:extLst>
      <p:ext uri="{BB962C8B-B14F-4D97-AF65-F5344CB8AC3E}">
        <p14:creationId xmlns:p14="http://schemas.microsoft.com/office/powerpoint/2010/main" val="1134150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55C33DF8-AC30-4E8C-B423-B6B64887BB0E}" type="slidenum">
              <a:rPr lang="en-US" altLang="en-US"/>
              <a:pPr/>
              <a:t>‹#›</a:t>
            </a:fld>
            <a:endParaRPr lang="en-US" altLang="en-US"/>
          </a:p>
        </p:txBody>
      </p:sp>
    </p:spTree>
    <p:extLst>
      <p:ext uri="{BB962C8B-B14F-4D97-AF65-F5344CB8AC3E}">
        <p14:creationId xmlns:p14="http://schemas.microsoft.com/office/powerpoint/2010/main" val="2048504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C72D03A5-6A80-47A7-A96B-696423741F3A}" type="slidenum">
              <a:rPr lang="en-US" altLang="en-US"/>
              <a:pPr/>
              <a:t>‹#›</a:t>
            </a:fld>
            <a:endParaRPr lang="en-US" altLang="en-US"/>
          </a:p>
        </p:txBody>
      </p:sp>
    </p:spTree>
    <p:extLst>
      <p:ext uri="{BB962C8B-B14F-4D97-AF65-F5344CB8AC3E}">
        <p14:creationId xmlns:p14="http://schemas.microsoft.com/office/powerpoint/2010/main" val="1054829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9D52624D-A95A-470B-BB37-E30850B9F65D}" type="slidenum">
              <a:rPr lang="en-US" altLang="en-US"/>
              <a:pPr/>
              <a:t>‹#›</a:t>
            </a:fld>
            <a:endParaRPr lang="en-US" altLang="en-US"/>
          </a:p>
        </p:txBody>
      </p:sp>
    </p:spTree>
    <p:extLst>
      <p:ext uri="{BB962C8B-B14F-4D97-AF65-F5344CB8AC3E}">
        <p14:creationId xmlns:p14="http://schemas.microsoft.com/office/powerpoint/2010/main" val="56297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7D5F39C-8401-4E89-A322-DCADBFF8618F}" type="slidenum">
              <a:rPr lang="en-US" altLang="en-US"/>
              <a:pPr/>
              <a:t>‹#›</a:t>
            </a:fld>
            <a:endParaRPr lang="en-US" altLang="en-US"/>
          </a:p>
        </p:txBody>
      </p:sp>
    </p:spTree>
    <p:extLst>
      <p:ext uri="{BB962C8B-B14F-4D97-AF65-F5344CB8AC3E}">
        <p14:creationId xmlns:p14="http://schemas.microsoft.com/office/powerpoint/2010/main" val="3757894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42E7E58-012D-4633-80DE-6EB84AB91EFE}" type="slidenum">
              <a:rPr lang="en-US" altLang="en-US"/>
              <a:pPr/>
              <a:t>‹#›</a:t>
            </a:fld>
            <a:endParaRPr lang="en-US" altLang="en-US"/>
          </a:p>
        </p:txBody>
      </p:sp>
    </p:spTree>
    <p:extLst>
      <p:ext uri="{BB962C8B-B14F-4D97-AF65-F5344CB8AC3E}">
        <p14:creationId xmlns:p14="http://schemas.microsoft.com/office/powerpoint/2010/main" val="1554537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484"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pPr>
              <a:defRPr/>
            </a:pPr>
            <a:endParaRPr lang="en-US"/>
          </a:p>
        </p:txBody>
      </p:sp>
      <p:sp>
        <p:nvSpPr>
          <p:cNvPr id="2048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pPr>
              <a:defRPr/>
            </a:pPr>
            <a:endParaRPr lang="en-US"/>
          </a:p>
        </p:txBody>
      </p:sp>
      <p:sp>
        <p:nvSpPr>
          <p:cNvPr id="20486"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47120B86-887C-4D3B-A7DF-0CF9E24C6AAE}" type="slidenum">
              <a:rPr lang="en-US" altLang="en-US"/>
              <a:pPr/>
              <a:t>‹#›</a:t>
            </a:fld>
            <a:endParaRPr lang="en-US" altLang="en-US"/>
          </a:p>
        </p:txBody>
      </p:sp>
      <p:sp>
        <p:nvSpPr>
          <p:cNvPr id="1031" name="Rectangle 7"/>
          <p:cNvSpPr>
            <a:spLocks noChangeArrowheads="1"/>
          </p:cNvSpPr>
          <p:nvPr/>
        </p:nvSpPr>
        <p:spPr bwMode="auto">
          <a:xfrm>
            <a:off x="0" y="0"/>
            <a:ext cx="228600" cy="22860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smtClean="0">
              <a:latin typeface="Times New Roman"/>
            </a:endParaRPr>
          </a:p>
        </p:txBody>
      </p:sp>
      <p:sp>
        <p:nvSpPr>
          <p:cNvPr id="1032" name="Line 8"/>
          <p:cNvSpPr>
            <a:spLocks noChangeShapeType="1"/>
          </p:cNvSpPr>
          <p:nvPr/>
        </p:nvSpPr>
        <p:spPr bwMode="auto">
          <a:xfrm>
            <a:off x="457200" y="1447800"/>
            <a:ext cx="8077200" cy="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3" name="Rectangle 9"/>
          <p:cNvSpPr>
            <a:spLocks noChangeArrowheads="1"/>
          </p:cNvSpPr>
          <p:nvPr/>
        </p:nvSpPr>
        <p:spPr bwMode="auto">
          <a:xfrm>
            <a:off x="0" y="2286000"/>
            <a:ext cx="228600" cy="22860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smtClean="0">
              <a:latin typeface="Times New Roman"/>
            </a:endParaRPr>
          </a:p>
        </p:txBody>
      </p:sp>
      <p:sp>
        <p:nvSpPr>
          <p:cNvPr id="1034" name="Rectangle 10"/>
          <p:cNvSpPr>
            <a:spLocks noChangeArrowheads="1"/>
          </p:cNvSpPr>
          <p:nvPr/>
        </p:nvSpPr>
        <p:spPr bwMode="auto">
          <a:xfrm>
            <a:off x="0" y="4572000"/>
            <a:ext cx="228600" cy="22860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smtClean="0">
              <a:latin typeface="Times New Roman"/>
            </a:endParaRPr>
          </a:p>
        </p:txBody>
      </p:sp>
    </p:spTree>
  </p:cSld>
  <p:clrMap bg1="lt1" tx1="dk1" bg2="lt2" tx2="dk2" accent1="accent1" accent2="accent2" accent3="accent3" accent4="accent4" accent5="accent5" accent6="accent6" hlink="hlink" folHlink="folHlink"/>
  <p:sldLayoutIdLst>
    <p:sldLayoutId id="2147483744"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defRPr>
      </a:lvl2pPr>
      <a:lvl3pPr algn="l" rtl="0" eaLnBrk="0" fontAlgn="base" hangingPunct="0">
        <a:spcBef>
          <a:spcPct val="0"/>
        </a:spcBef>
        <a:spcAft>
          <a:spcPct val="0"/>
        </a:spcAft>
        <a:defRPr sz="4400">
          <a:solidFill>
            <a:schemeClr val="tx2"/>
          </a:solidFill>
          <a:latin typeface="Garamond" pitchFamily="18" charset="0"/>
        </a:defRPr>
      </a:lvl3pPr>
      <a:lvl4pPr algn="l" rtl="0" eaLnBrk="0" fontAlgn="base" hangingPunct="0">
        <a:spcBef>
          <a:spcPct val="0"/>
        </a:spcBef>
        <a:spcAft>
          <a:spcPct val="0"/>
        </a:spcAft>
        <a:defRPr sz="4400">
          <a:solidFill>
            <a:schemeClr val="tx2"/>
          </a:solidFill>
          <a:latin typeface="Garamond" pitchFamily="18" charset="0"/>
        </a:defRPr>
      </a:lvl4pPr>
      <a:lvl5pPr algn="l" rtl="0" eaLnBrk="0" fontAlgn="base" hangingPunct="0">
        <a:spcBef>
          <a:spcPct val="0"/>
        </a:spcBef>
        <a:spcAft>
          <a:spcPct val="0"/>
        </a:spcAft>
        <a:defRPr sz="4400">
          <a:solidFill>
            <a:schemeClr val="tx2"/>
          </a:solidFill>
          <a:latin typeface="Garamond" pitchFamily="18" charset="0"/>
        </a:defRPr>
      </a:lvl5pPr>
      <a:lvl6pPr marL="457200" algn="l" rtl="0" fontAlgn="base">
        <a:spcBef>
          <a:spcPct val="0"/>
        </a:spcBef>
        <a:spcAft>
          <a:spcPct val="0"/>
        </a:spcAft>
        <a:defRPr sz="4400">
          <a:solidFill>
            <a:schemeClr val="tx2"/>
          </a:solidFill>
          <a:latin typeface="Garamond" pitchFamily="18" charset="0"/>
        </a:defRPr>
      </a:lvl6pPr>
      <a:lvl7pPr marL="914400" algn="l" rtl="0" fontAlgn="base">
        <a:spcBef>
          <a:spcPct val="0"/>
        </a:spcBef>
        <a:spcAft>
          <a:spcPct val="0"/>
        </a:spcAft>
        <a:defRPr sz="4400">
          <a:solidFill>
            <a:schemeClr val="tx2"/>
          </a:solidFill>
          <a:latin typeface="Garamond" pitchFamily="18" charset="0"/>
        </a:defRPr>
      </a:lvl7pPr>
      <a:lvl8pPr marL="1371600" algn="l" rtl="0" fontAlgn="base">
        <a:spcBef>
          <a:spcPct val="0"/>
        </a:spcBef>
        <a:spcAft>
          <a:spcPct val="0"/>
        </a:spcAft>
        <a:defRPr sz="4400">
          <a:solidFill>
            <a:schemeClr val="tx2"/>
          </a:solidFill>
          <a:latin typeface="Garamond" pitchFamily="18" charset="0"/>
        </a:defRPr>
      </a:lvl8pPr>
      <a:lvl9pPr marL="1828800" algn="l" rtl="0" fontAlgn="base">
        <a:spcBef>
          <a:spcPct val="0"/>
        </a:spcBef>
        <a:spcAft>
          <a:spcPct val="0"/>
        </a:spcAft>
        <a:defRPr sz="44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p"/>
        <a:defRPr sz="2000">
          <a:solidFill>
            <a:schemeClr val="tx1"/>
          </a:solidFill>
          <a:latin typeface="+mn-lt"/>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a:solidFill>
            <a:schemeClr val="tx1"/>
          </a:solidFill>
          <a:latin typeface="+mn-lt"/>
        </a:defRPr>
      </a:lvl4pPr>
      <a:lvl5pPr marL="2057400" indent="-228600" algn="l" rtl="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98450"/>
            <a:ext cx="7772400" cy="2127250"/>
          </a:xfrm>
        </p:spPr>
        <p:txBody>
          <a:bodyPr/>
          <a:lstStyle/>
          <a:p>
            <a:pPr eaLnBrk="1" hangingPunct="1"/>
            <a:r>
              <a:rPr lang="en-US" altLang="en-US" smtClean="0"/>
              <a:t/>
            </a:r>
            <a:br>
              <a:rPr lang="en-US" altLang="en-US" smtClean="0"/>
            </a:br>
            <a:r>
              <a:rPr lang="en-US" altLang="en-US" smtClean="0"/>
              <a:t>Jesus Founds His Church</a:t>
            </a:r>
          </a:p>
        </p:txBody>
      </p:sp>
      <p:sp>
        <p:nvSpPr>
          <p:cNvPr id="3075" name="Rectangle 3"/>
          <p:cNvSpPr>
            <a:spLocks noGrp="1" noChangeArrowheads="1"/>
          </p:cNvSpPr>
          <p:nvPr>
            <p:ph type="subTitle" idx="1"/>
          </p:nvPr>
        </p:nvSpPr>
        <p:spPr>
          <a:xfrm>
            <a:off x="1371600" y="1905000"/>
            <a:ext cx="6400800" cy="2209800"/>
          </a:xfrm>
        </p:spPr>
        <p:txBody>
          <a:bodyPr/>
          <a:lstStyle/>
          <a:p>
            <a:pPr eaLnBrk="1" hangingPunct="1"/>
            <a:r>
              <a:rPr lang="en-US" altLang="en-US" smtClean="0"/>
              <a:t>Chapter 11</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3352800"/>
            <a:ext cx="4876800" cy="3136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smtClean="0"/>
              <a:t>Discussion:</a:t>
            </a:r>
            <a:br>
              <a:rPr lang="en-US" altLang="en-US" smtClean="0"/>
            </a:br>
            <a:r>
              <a:rPr lang="en-US" altLang="en-US" smtClean="0"/>
              <a:t>Let’s say you are staring a club …</a:t>
            </a:r>
          </a:p>
        </p:txBody>
      </p:sp>
      <p:sp>
        <p:nvSpPr>
          <p:cNvPr id="3" name="Content Placeholder 2"/>
          <p:cNvSpPr>
            <a:spLocks noGrp="1"/>
          </p:cNvSpPr>
          <p:nvPr>
            <p:ph idx="1"/>
          </p:nvPr>
        </p:nvSpPr>
        <p:spPr/>
        <p:txBody>
          <a:bodyPr/>
          <a:lstStyle/>
          <a:p>
            <a:pPr>
              <a:defRPr/>
            </a:pPr>
            <a:r>
              <a:rPr lang="en-US" altLang="en-US" dirty="0" smtClean="0"/>
              <a:t>What’s the name of your club?</a:t>
            </a:r>
          </a:p>
          <a:p>
            <a:pPr>
              <a:defRPr/>
            </a:pPr>
            <a:endParaRPr lang="en-US" altLang="en-US" dirty="0" smtClean="0"/>
          </a:p>
          <a:p>
            <a:pPr>
              <a:defRPr/>
            </a:pPr>
            <a:r>
              <a:rPr lang="en-US" altLang="en-US" dirty="0" smtClean="0"/>
              <a:t>What must you do to have a successful club?</a:t>
            </a:r>
          </a:p>
          <a:p>
            <a:pPr lvl="1">
              <a:defRPr/>
            </a:pPr>
            <a:r>
              <a:rPr lang="en-US" altLang="en-US" dirty="0" smtClean="0"/>
              <a:t>You need a goal.</a:t>
            </a:r>
          </a:p>
          <a:p>
            <a:pPr lvl="1">
              <a:defRPr/>
            </a:pPr>
            <a:r>
              <a:rPr lang="en-US" altLang="en-US" dirty="0" smtClean="0"/>
              <a:t>You need a leader.</a:t>
            </a:r>
          </a:p>
          <a:p>
            <a:pPr lvl="1">
              <a:defRPr/>
            </a:pPr>
            <a:r>
              <a:rPr lang="en-US" altLang="en-US" dirty="0" smtClean="0"/>
              <a:t>You need people to help </a:t>
            </a:r>
          </a:p>
          <a:p>
            <a:pPr marL="457200" lvl="1" indent="0">
              <a:buFont typeface="Wingdings" panose="05000000000000000000" pitchFamily="2" charset="2"/>
              <a:buNone/>
              <a:defRPr/>
            </a:pPr>
            <a:r>
              <a:rPr lang="en-US" altLang="en-US" dirty="0"/>
              <a:t> </a:t>
            </a:r>
            <a:r>
              <a:rPr lang="en-US" altLang="en-US" dirty="0" smtClean="0"/>
              <a:t>  the leader.</a:t>
            </a:r>
          </a:p>
          <a:p>
            <a:pPr lvl="1">
              <a:defRPr/>
            </a:pPr>
            <a:r>
              <a:rPr lang="en-US" altLang="en-US" dirty="0" smtClean="0"/>
              <a:t>You need to recruit new </a:t>
            </a:r>
          </a:p>
          <a:p>
            <a:pPr marL="457200" lvl="1" indent="0">
              <a:buFont typeface="Wingdings" panose="05000000000000000000" pitchFamily="2" charset="2"/>
              <a:buNone/>
              <a:defRPr/>
            </a:pPr>
            <a:r>
              <a:rPr lang="en-US" altLang="en-US" dirty="0"/>
              <a:t> </a:t>
            </a:r>
            <a:r>
              <a:rPr lang="en-US" altLang="en-US" dirty="0" smtClean="0"/>
              <a:t>  members.</a:t>
            </a:r>
          </a:p>
        </p:txBody>
      </p:sp>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865841">
            <a:off x="5997575" y="3635375"/>
            <a:ext cx="2590800" cy="259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mtClean="0"/>
              <a:t>Jesus Calls His Twelve Apostles</a:t>
            </a:r>
          </a:p>
        </p:txBody>
      </p:sp>
      <p:sp>
        <p:nvSpPr>
          <p:cNvPr id="5123" name="Rectangle 3"/>
          <p:cNvSpPr>
            <a:spLocks noGrp="1" noChangeArrowheads="1"/>
          </p:cNvSpPr>
          <p:nvPr>
            <p:ph type="body" idx="1"/>
          </p:nvPr>
        </p:nvSpPr>
        <p:spPr/>
        <p:txBody>
          <a:bodyPr/>
          <a:lstStyle/>
          <a:p>
            <a:pPr eaLnBrk="1" hangingPunct="1"/>
            <a:r>
              <a:rPr lang="en-US" altLang="en-US" smtClean="0"/>
              <a:t>At the age of 30, Jesus called his 12 Apostles.</a:t>
            </a:r>
            <a:endParaRPr lang="en-US" altLang="en-US" dirty="0" smtClean="0"/>
          </a:p>
          <a:p>
            <a:pPr eaLnBrk="1" hangingPunct="1"/>
            <a:endParaRPr lang="en-US" altLang="en-US" dirty="0" smtClean="0"/>
          </a:p>
          <a:p>
            <a:pPr eaLnBrk="1" hangingPunct="1"/>
            <a:r>
              <a:rPr lang="en-US" altLang="en-US" dirty="0" smtClean="0"/>
              <a:t>He started the Catholic Church.</a:t>
            </a:r>
            <a:endParaRPr lang="en-US" altLang="en-US" sz="2400" dirty="0" smtClean="0"/>
          </a:p>
          <a:p>
            <a:pPr lvl="1" eaLnBrk="1" hangingPunct="1"/>
            <a:r>
              <a:rPr lang="en-US" altLang="en-US" smtClean="0"/>
              <a:t>To save people and lead them to heaven</a:t>
            </a:r>
            <a:endParaRPr lang="en-US" altLang="en-US" dirty="0" smtClean="0"/>
          </a:p>
          <a:p>
            <a:pPr lvl="1" eaLnBrk="1" hangingPunct="1"/>
            <a:r>
              <a:rPr lang="en-US" altLang="en-US" smtClean="0"/>
              <a:t>Since Jesus knew he would be going to heaven soon, he chose Peter to lead the Church.</a:t>
            </a:r>
            <a:endParaRPr lang="en-US" altLang="en-US" dirty="0" smtClean="0"/>
          </a:p>
          <a:p>
            <a:pPr lvl="1" eaLnBrk="1" hangingPunct="1"/>
            <a:r>
              <a:rPr lang="en-US" altLang="en-US" smtClean="0"/>
              <a:t>The Apostles carried on his message and teachings after his death.</a:t>
            </a:r>
            <a:endParaRPr lang="en-US" alt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title"/>
          </p:nvPr>
        </p:nvSpPr>
        <p:spPr/>
        <p:txBody>
          <a:bodyPr/>
          <a:lstStyle/>
          <a:p>
            <a:pPr eaLnBrk="1" hangingPunct="1"/>
            <a:r>
              <a:rPr lang="en-US" altLang="en-US" smtClean="0"/>
              <a:t>Memorize the Apostles’ Names:</a:t>
            </a:r>
            <a:br>
              <a:rPr lang="en-US" altLang="en-US" smtClean="0"/>
            </a:br>
            <a:r>
              <a:rPr lang="en-US" altLang="en-US" sz="3200" smtClean="0"/>
              <a:t>Sung to the tune of Yankee Doodle</a:t>
            </a:r>
            <a:endParaRPr lang="en-US" altLang="en-US" smtClean="0"/>
          </a:p>
        </p:txBody>
      </p:sp>
      <p:sp>
        <p:nvSpPr>
          <p:cNvPr id="6147" name="Content Placeholder 4"/>
          <p:cNvSpPr>
            <a:spLocks noGrp="1"/>
          </p:cNvSpPr>
          <p:nvPr>
            <p:ph sz="half" idx="1"/>
          </p:nvPr>
        </p:nvSpPr>
        <p:spPr>
          <a:xfrm>
            <a:off x="457200" y="1676400"/>
            <a:ext cx="8153400" cy="4800600"/>
          </a:xfrm>
        </p:spPr>
        <p:txBody>
          <a:bodyPr/>
          <a:lstStyle/>
          <a:p>
            <a:pPr eaLnBrk="1" hangingPunct="1"/>
            <a:r>
              <a:rPr lang="en-US" altLang="en-US" smtClean="0"/>
              <a:t>Peter, Andrew, James and John,</a:t>
            </a:r>
          </a:p>
          <a:p>
            <a:pPr lvl="1" eaLnBrk="1" hangingPunct="1"/>
            <a:r>
              <a:rPr lang="en-US" altLang="en-US" sz="1800" smtClean="0"/>
              <a:t>(“Yankee Doodle went to town”)</a:t>
            </a:r>
          </a:p>
          <a:p>
            <a:pPr eaLnBrk="1" hangingPunct="1"/>
            <a:r>
              <a:rPr lang="en-US" altLang="en-US" smtClean="0"/>
              <a:t>Philip and Bartholomew</a:t>
            </a:r>
          </a:p>
          <a:p>
            <a:pPr lvl="1" eaLnBrk="1" hangingPunct="1"/>
            <a:r>
              <a:rPr lang="en-US" altLang="en-US" sz="1800" smtClean="0"/>
              <a:t>(“riding on a pony,”)</a:t>
            </a:r>
          </a:p>
          <a:p>
            <a:pPr eaLnBrk="1" hangingPunct="1"/>
            <a:r>
              <a:rPr lang="en-US" altLang="en-US" smtClean="0"/>
              <a:t>Matthew, Simon, Thomas, Jude</a:t>
            </a:r>
          </a:p>
          <a:p>
            <a:pPr lvl="1" eaLnBrk="1" hangingPunct="1"/>
            <a:r>
              <a:rPr lang="en-US" altLang="en-US" sz="1800" smtClean="0"/>
              <a:t>(“stuck a feather in his hat”)</a:t>
            </a:r>
          </a:p>
          <a:p>
            <a:pPr eaLnBrk="1" hangingPunct="1"/>
            <a:r>
              <a:rPr lang="en-US" altLang="en-US" smtClean="0"/>
              <a:t>James the Less and Judas, too.</a:t>
            </a:r>
          </a:p>
          <a:p>
            <a:pPr lvl="1" eaLnBrk="1" hangingPunct="1"/>
            <a:r>
              <a:rPr lang="en-US" altLang="en-US" sz="1800" smtClean="0"/>
              <a:t>(“and called it macaroni.”)</a:t>
            </a:r>
          </a:p>
          <a:p>
            <a:pPr eaLnBrk="1" hangingPunct="1"/>
            <a:endParaRPr lang="en-US" alt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mtClean="0"/>
              <a:t>Church Leadership</a:t>
            </a:r>
          </a:p>
        </p:txBody>
      </p:sp>
      <p:sp>
        <p:nvSpPr>
          <p:cNvPr id="13315" name="Rectangle 3"/>
          <p:cNvSpPr>
            <a:spLocks noGrp="1" noChangeArrowheads="1"/>
          </p:cNvSpPr>
          <p:nvPr>
            <p:ph type="body" idx="1"/>
          </p:nvPr>
        </p:nvSpPr>
        <p:spPr>
          <a:xfrm>
            <a:off x="457200" y="1600200"/>
            <a:ext cx="8534400" cy="4953000"/>
          </a:xfrm>
        </p:spPr>
        <p:txBody>
          <a:bodyPr/>
          <a:lstStyle/>
          <a:p>
            <a:pPr>
              <a:lnSpc>
                <a:spcPct val="90000"/>
              </a:lnSpc>
              <a:buClr>
                <a:schemeClr val="accent6">
                  <a:lumMod val="60000"/>
                  <a:lumOff val="40000"/>
                </a:schemeClr>
              </a:buClr>
              <a:defRPr/>
            </a:pPr>
            <a:r>
              <a:rPr lang="en-US" dirty="0" smtClean="0"/>
              <a:t>Jesus chose Peter to be the first Pope and visible head of the Church on earth.</a:t>
            </a:r>
          </a:p>
          <a:p>
            <a:pPr lvl="1" eaLnBrk="1" hangingPunct="1">
              <a:lnSpc>
                <a:spcPct val="90000"/>
              </a:lnSpc>
              <a:defRPr/>
            </a:pPr>
            <a:r>
              <a:rPr lang="en-US" dirty="0" smtClean="0"/>
              <a:t>Gives him new name: Peter, which means rock, to show his new mission. </a:t>
            </a:r>
          </a:p>
          <a:p>
            <a:pPr eaLnBrk="1" hangingPunct="1">
              <a:lnSpc>
                <a:spcPct val="90000"/>
              </a:lnSpc>
              <a:defRPr/>
            </a:pPr>
            <a:r>
              <a:rPr lang="en-US" sz="2600" dirty="0" smtClean="0"/>
              <a:t>What are the qualities we think of with the word “Rock”?</a:t>
            </a:r>
          </a:p>
          <a:p>
            <a:pPr lvl="1" eaLnBrk="1" hangingPunct="1">
              <a:lnSpc>
                <a:spcPct val="90000"/>
              </a:lnSpc>
              <a:defRPr/>
            </a:pPr>
            <a:r>
              <a:rPr lang="en-US" i="1" dirty="0" smtClean="0"/>
              <a:t>Strength, firm, solid, consistent</a:t>
            </a:r>
          </a:p>
          <a:p>
            <a:pPr eaLnBrk="1" hangingPunct="1">
              <a:lnSpc>
                <a:spcPct val="90000"/>
              </a:lnSpc>
              <a:defRPr/>
            </a:pPr>
            <a:r>
              <a:rPr lang="en-US" sz="2600" dirty="0" smtClean="0"/>
              <a:t>Jesus gave him the “keys to the Kingdom of Heaven”.  What does that mean?</a:t>
            </a:r>
          </a:p>
          <a:p>
            <a:pPr lvl="1" eaLnBrk="1" hangingPunct="1">
              <a:lnSpc>
                <a:spcPct val="90000"/>
              </a:lnSpc>
              <a:defRPr/>
            </a:pPr>
            <a:r>
              <a:rPr lang="en-US" i="1" dirty="0" smtClean="0"/>
              <a:t>Key=power</a:t>
            </a:r>
          </a:p>
          <a:p>
            <a:pPr lvl="1" eaLnBrk="1" hangingPunct="1">
              <a:lnSpc>
                <a:spcPct val="90000"/>
              </a:lnSpc>
              <a:defRPr/>
            </a:pPr>
            <a:r>
              <a:rPr lang="en-US" i="1" dirty="0" smtClean="0"/>
              <a:t>Peter (&amp; any pope) can open &amp; close the gates.</a:t>
            </a:r>
          </a:p>
          <a:p>
            <a:pPr eaLnBrk="1" hangingPunct="1">
              <a:lnSpc>
                <a:spcPct val="90000"/>
              </a:lnSpc>
              <a:defRPr/>
            </a:pPr>
            <a:endParaRPr lang="en-US" i="1" dirty="0" smtClean="0"/>
          </a:p>
          <a:p>
            <a:pPr lvl="1" eaLnBrk="1" hangingPunct="1">
              <a:lnSpc>
                <a:spcPct val="90000"/>
              </a:lnSpc>
              <a:defRPr/>
            </a:pPr>
            <a:endParaRPr lang="en-US" i="1"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diamond(in)">
                                      <p:cBhvr>
                                        <p:cTn id="7" dur="2000"/>
                                        <p:tgtEl>
                                          <p:spTgt spid="13315">
                                            <p:txEl>
                                              <p:pRg st="0" end="0"/>
                                            </p:txEl>
                                          </p:spTgt>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13315">
                                            <p:txEl>
                                              <p:pRg st="1" end="1"/>
                                            </p:txEl>
                                          </p:spTgt>
                                        </p:tgtEl>
                                        <p:attrNameLst>
                                          <p:attrName>style.visibility</p:attrName>
                                        </p:attrNameLst>
                                      </p:cBhvr>
                                      <p:to>
                                        <p:strVal val="visible"/>
                                      </p:to>
                                    </p:set>
                                    <p:animEffect transition="in" filter="diamond(in)">
                                      <p:cBhvr>
                                        <p:cTn id="10" dur="2000"/>
                                        <p:tgtEl>
                                          <p:spTgt spid="13315">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8" presetClass="entr" presetSubtype="16" fill="hold" grpId="0"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animEffect transition="in" filter="diamond(in)">
                                      <p:cBhvr>
                                        <p:cTn id="15" dur="2000"/>
                                        <p:tgtEl>
                                          <p:spTgt spid="13315">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8" presetClass="entr" presetSubtype="16" fill="hold" grpId="0" nodeType="clickEffect">
                                  <p:stCondLst>
                                    <p:cond delay="0"/>
                                  </p:stCondLst>
                                  <p:childTnLst>
                                    <p:set>
                                      <p:cBhvr>
                                        <p:cTn id="19" dur="1" fill="hold">
                                          <p:stCondLst>
                                            <p:cond delay="0"/>
                                          </p:stCondLst>
                                        </p:cTn>
                                        <p:tgtEl>
                                          <p:spTgt spid="13315">
                                            <p:txEl>
                                              <p:pRg st="3" end="3"/>
                                            </p:txEl>
                                          </p:spTgt>
                                        </p:tgtEl>
                                        <p:attrNameLst>
                                          <p:attrName>style.visibility</p:attrName>
                                        </p:attrNameLst>
                                      </p:cBhvr>
                                      <p:to>
                                        <p:strVal val="visible"/>
                                      </p:to>
                                    </p:set>
                                    <p:animEffect transition="in" filter="diamond(in)">
                                      <p:cBhvr>
                                        <p:cTn id="20" dur="2000"/>
                                        <p:tgtEl>
                                          <p:spTgt spid="13315">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8" presetClass="entr" presetSubtype="16" fill="hold" grpId="0" nodeType="clickEffect">
                                  <p:stCondLst>
                                    <p:cond delay="0"/>
                                  </p:stCondLst>
                                  <p:childTnLst>
                                    <p:set>
                                      <p:cBhvr>
                                        <p:cTn id="24" dur="1" fill="hold">
                                          <p:stCondLst>
                                            <p:cond delay="0"/>
                                          </p:stCondLst>
                                        </p:cTn>
                                        <p:tgtEl>
                                          <p:spTgt spid="13315">
                                            <p:txEl>
                                              <p:pRg st="4" end="4"/>
                                            </p:txEl>
                                          </p:spTgt>
                                        </p:tgtEl>
                                        <p:attrNameLst>
                                          <p:attrName>style.visibility</p:attrName>
                                        </p:attrNameLst>
                                      </p:cBhvr>
                                      <p:to>
                                        <p:strVal val="visible"/>
                                      </p:to>
                                    </p:set>
                                    <p:animEffect transition="in" filter="diamond(in)">
                                      <p:cBhvr>
                                        <p:cTn id="25" dur="2000"/>
                                        <p:tgtEl>
                                          <p:spTgt spid="13315">
                                            <p:txEl>
                                              <p:pRg st="4" end="4"/>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8" presetClass="entr" presetSubtype="16" fill="hold" grpId="0" nodeType="clickEffect">
                                  <p:stCondLst>
                                    <p:cond delay="0"/>
                                  </p:stCondLst>
                                  <p:childTnLst>
                                    <p:set>
                                      <p:cBhvr>
                                        <p:cTn id="29" dur="1" fill="hold">
                                          <p:stCondLst>
                                            <p:cond delay="0"/>
                                          </p:stCondLst>
                                        </p:cTn>
                                        <p:tgtEl>
                                          <p:spTgt spid="13315">
                                            <p:txEl>
                                              <p:pRg st="5" end="5"/>
                                            </p:txEl>
                                          </p:spTgt>
                                        </p:tgtEl>
                                        <p:attrNameLst>
                                          <p:attrName>style.visibility</p:attrName>
                                        </p:attrNameLst>
                                      </p:cBhvr>
                                      <p:to>
                                        <p:strVal val="visible"/>
                                      </p:to>
                                    </p:set>
                                    <p:animEffect transition="in" filter="diamond(in)">
                                      <p:cBhvr>
                                        <p:cTn id="30" dur="2000"/>
                                        <p:tgtEl>
                                          <p:spTgt spid="13315">
                                            <p:txEl>
                                              <p:pRg st="5" end="5"/>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8" presetClass="entr" presetSubtype="16" fill="hold" grpId="0" nodeType="clickEffect">
                                  <p:stCondLst>
                                    <p:cond delay="0"/>
                                  </p:stCondLst>
                                  <p:childTnLst>
                                    <p:set>
                                      <p:cBhvr>
                                        <p:cTn id="34" dur="1" fill="hold">
                                          <p:stCondLst>
                                            <p:cond delay="0"/>
                                          </p:stCondLst>
                                        </p:cTn>
                                        <p:tgtEl>
                                          <p:spTgt spid="13315">
                                            <p:txEl>
                                              <p:pRg st="6" end="6"/>
                                            </p:txEl>
                                          </p:spTgt>
                                        </p:tgtEl>
                                        <p:attrNameLst>
                                          <p:attrName>style.visibility</p:attrName>
                                        </p:attrNameLst>
                                      </p:cBhvr>
                                      <p:to>
                                        <p:strVal val="visible"/>
                                      </p:to>
                                    </p:set>
                                    <p:animEffect transition="in" filter="diamond(in)">
                                      <p:cBhvr>
                                        <p:cTn id="35" dur="2000"/>
                                        <p:tgtEl>
                                          <p:spTgt spid="133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Our Current Pope</a:t>
            </a:r>
          </a:p>
        </p:txBody>
      </p:sp>
      <p:sp>
        <p:nvSpPr>
          <p:cNvPr id="8195" name="Content Placeholder 2"/>
          <p:cNvSpPr>
            <a:spLocks noGrp="1"/>
          </p:cNvSpPr>
          <p:nvPr>
            <p:ph idx="1"/>
          </p:nvPr>
        </p:nvSpPr>
        <p:spPr/>
        <p:txBody>
          <a:bodyPr/>
          <a:lstStyle/>
          <a:p>
            <a:pPr>
              <a:lnSpc>
                <a:spcPct val="125000"/>
              </a:lnSpc>
            </a:pPr>
            <a:r>
              <a:rPr lang="en-US" altLang="en-US" smtClean="0"/>
              <a:t>Pope Francis.</a:t>
            </a:r>
          </a:p>
          <a:p>
            <a:pPr>
              <a:lnSpc>
                <a:spcPct val="125000"/>
              </a:lnSpc>
            </a:pPr>
            <a:r>
              <a:rPr lang="en-US" altLang="en-US" smtClean="0"/>
              <a:t>He is the “rock”.</a:t>
            </a:r>
          </a:p>
          <a:p>
            <a:pPr>
              <a:lnSpc>
                <a:spcPct val="125000"/>
              </a:lnSpc>
            </a:pPr>
            <a:r>
              <a:rPr lang="en-US" altLang="en-US" smtClean="0"/>
              <a:t>He holds the keys.</a:t>
            </a:r>
          </a:p>
        </p:txBody>
      </p:sp>
      <p:pic>
        <p:nvPicPr>
          <p:cNvPr id="819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685800"/>
            <a:ext cx="3455988" cy="2638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65725" y="3962400"/>
            <a:ext cx="3292475" cy="2362200"/>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819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3962400"/>
            <a:ext cx="3505200" cy="236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mtClean="0"/>
              <a:t>“… and the gates of hell will not prevail against it.” </a:t>
            </a:r>
            <a:r>
              <a:rPr lang="en-US" altLang="en-US" sz="2800" smtClean="0"/>
              <a:t>(Mt. 16:18)</a:t>
            </a:r>
            <a:endParaRPr lang="en-US" altLang="en-US" smtClean="0"/>
          </a:p>
        </p:txBody>
      </p:sp>
      <p:sp>
        <p:nvSpPr>
          <p:cNvPr id="3" name="Content Placeholder 2"/>
          <p:cNvSpPr>
            <a:spLocks noGrp="1"/>
          </p:cNvSpPr>
          <p:nvPr>
            <p:ph idx="1"/>
          </p:nvPr>
        </p:nvSpPr>
        <p:spPr/>
        <p:txBody>
          <a:bodyPr/>
          <a:lstStyle/>
          <a:p>
            <a:r>
              <a:rPr lang="en-US" altLang="en-US" smtClean="0"/>
              <a:t>Jesus spoke these words to Peter.</a:t>
            </a:r>
          </a:p>
          <a:p>
            <a:r>
              <a:rPr lang="en-US" altLang="en-US" b="1" smtClean="0"/>
              <a:t>Indefectibility:</a:t>
            </a:r>
            <a:r>
              <a:rPr lang="en-US" altLang="en-US" smtClean="0"/>
              <a:t> The Church will exist as Jesus founded her, until the end of time.</a:t>
            </a:r>
          </a:p>
          <a:p>
            <a:r>
              <a:rPr lang="en-US" altLang="en-US" smtClean="0"/>
              <a:t>The Church is essentially the same as She was 2,000 years ago!</a:t>
            </a:r>
          </a:p>
          <a:p>
            <a:pPr lvl="1"/>
            <a:r>
              <a:rPr lang="en-US" altLang="en-US" smtClean="0"/>
              <a:t>Same structure (Popes and Bishops)</a:t>
            </a:r>
          </a:p>
          <a:p>
            <a:pPr lvl="1"/>
            <a:r>
              <a:rPr lang="en-US" altLang="en-US" smtClean="0"/>
              <a:t>Same Holy Book - Bible</a:t>
            </a:r>
          </a:p>
          <a:p>
            <a:pPr lvl="1"/>
            <a:r>
              <a:rPr lang="en-US" altLang="en-US" smtClean="0"/>
              <a:t>Same Sacraments &amp; Same Mass</a:t>
            </a:r>
          </a:p>
          <a:p>
            <a:pPr lvl="1"/>
            <a:r>
              <a:rPr lang="en-US" altLang="en-US" smtClean="0"/>
              <a:t>Same goal/purpose: for all to be holy and get to heaven</a:t>
            </a:r>
          </a:p>
          <a:p>
            <a:pPr lvl="1"/>
            <a:endParaRPr lang="en-US" altLang="en-US" smtClean="0"/>
          </a:p>
          <a:p>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smtClean="0"/>
              <a:t>Apostolic Succession</a:t>
            </a:r>
          </a:p>
        </p:txBody>
      </p:sp>
      <p:sp>
        <p:nvSpPr>
          <p:cNvPr id="10243" name="Content Placeholder 2"/>
          <p:cNvSpPr>
            <a:spLocks noGrp="1"/>
          </p:cNvSpPr>
          <p:nvPr>
            <p:ph idx="1"/>
          </p:nvPr>
        </p:nvSpPr>
        <p:spPr/>
        <p:txBody>
          <a:bodyPr/>
          <a:lstStyle/>
          <a:p>
            <a:r>
              <a:rPr lang="en-US" altLang="en-US" smtClean="0"/>
              <a:t>An unbroken chain.</a:t>
            </a:r>
          </a:p>
          <a:p>
            <a:r>
              <a:rPr lang="en-US" altLang="en-US" smtClean="0"/>
              <a:t>Beginning with the apostles and carried on through bishops.</a:t>
            </a:r>
          </a:p>
          <a:p>
            <a:r>
              <a:rPr lang="en-US" altLang="en-US" smtClean="0"/>
              <a:t>Passed on through laying of hands.</a:t>
            </a:r>
          </a:p>
          <a:p>
            <a:r>
              <a:rPr lang="en-US" altLang="en-US" smtClean="0"/>
              <a:t>Essential for Holy Orders and Sacraments to be valid. </a:t>
            </a:r>
          </a:p>
          <a:p>
            <a:endParaRPr lang="en-US" altLang="en-US" smtClean="0"/>
          </a:p>
        </p:txBody>
      </p:sp>
      <p:pic>
        <p:nvPicPr>
          <p:cNvPr id="1024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91100" y="4289425"/>
            <a:ext cx="3771900" cy="2263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Prayer for the Pope</a:t>
            </a:r>
          </a:p>
        </p:txBody>
      </p:sp>
      <p:sp>
        <p:nvSpPr>
          <p:cNvPr id="11267" name="Content Placeholder 2"/>
          <p:cNvSpPr>
            <a:spLocks noGrp="1"/>
          </p:cNvSpPr>
          <p:nvPr>
            <p:ph idx="1"/>
          </p:nvPr>
        </p:nvSpPr>
        <p:spPr/>
        <p:txBody>
          <a:bodyPr/>
          <a:lstStyle/>
          <a:p>
            <a:pPr marL="0" indent="0">
              <a:buFont typeface="Wingdings" panose="05000000000000000000" pitchFamily="2" charset="2"/>
              <a:buNone/>
            </a:pPr>
            <a:r>
              <a:rPr lang="en-US" altLang="en-US" smtClean="0"/>
              <a:t>O God, the Shepherd and Ruler of all Your faithful people, mercifully look upon Your servant [name of Pope], whom You have chosen as the chief Shepherd to preside over Your Church. We beg You to help him edify, both by word and example, those over whom he has charge, that he may reach everlasting life together with the flock entrusted to him. Through Christ our Lord. Amen.</a:t>
            </a:r>
          </a:p>
        </p:txBody>
      </p:sp>
    </p:spTree>
  </p:cSld>
  <p:clrMapOvr>
    <a:masterClrMapping/>
  </p:clrMapOvr>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Level</Template>
  <TotalTime>2177</TotalTime>
  <Words>477</Words>
  <Application>Microsoft Office PowerPoint</Application>
  <PresentationFormat>On-screen Show (4:3)</PresentationFormat>
  <Paragraphs>57</Paragraphs>
  <Slides>9</Slides>
  <Notes>5</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Level</vt:lpstr>
      <vt:lpstr> Jesus Founds His Church</vt:lpstr>
      <vt:lpstr>Discussion: Let’s say you are staring a club …</vt:lpstr>
      <vt:lpstr>Jesus Calls His Twelve Apostles</vt:lpstr>
      <vt:lpstr>Memorize the Apostles’ Names: Sung to the tune of Yankee Doodle</vt:lpstr>
      <vt:lpstr>Church Leadership</vt:lpstr>
      <vt:lpstr>Our Current Pope</vt:lpstr>
      <vt:lpstr>“… and the gates of hell will not prevail against it.” (Mt. 16:18)</vt:lpstr>
      <vt:lpstr>Apostolic Succession</vt:lpstr>
      <vt:lpstr>Prayer for the Pope</vt:lpstr>
    </vt:vector>
  </TitlesOfParts>
  <Company>Catholic Diocese of Lincoln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11 Jesus Founds His Church</dc:title>
  <dc:creator>Administrator</dc:creator>
  <cp:lastModifiedBy>Sr. Marie Caritas</cp:lastModifiedBy>
  <cp:revision>39</cp:revision>
  <dcterms:created xsi:type="dcterms:W3CDTF">2008-01-13T22:30:37Z</dcterms:created>
  <dcterms:modified xsi:type="dcterms:W3CDTF">2015-08-04T20:58:12Z</dcterms:modified>
</cp:coreProperties>
</file>