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2" r:id="rId10"/>
    <p:sldId id="267" r:id="rId11"/>
    <p:sldId id="268" r:id="rId12"/>
    <p:sldId id="269" r:id="rId13"/>
    <p:sldId id="270" r:id="rId14"/>
    <p:sldId id="279" r:id="rId15"/>
    <p:sldId id="271" r:id="rId16"/>
    <p:sldId id="272" r:id="rId17"/>
    <p:sldId id="274" r:id="rId18"/>
    <p:sldId id="276" r:id="rId19"/>
    <p:sldId id="277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99C1-90AA-45D9-A0F6-E128F73C77C7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23E8C-D224-41C0-BDE6-FA8D332BC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39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3FE2A-BB2F-4BA0-A9AA-801F3DCB7579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77DB1-FE48-4963-8DC6-F95708E24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46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84C6-B77F-4474-9E47-9A38F5944930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367F7-91F8-4674-9716-ED3DD11E9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91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D7962-8D6E-4716-BF09-DAAC0446F0E6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73BC1-99A8-4D99-B4EF-241842EBB8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62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1804-CA83-4EF5-9927-4D00102DDB03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A24B2-0DEE-4AB8-9BAE-0C6193A2B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91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FE840-54BD-484E-A4C9-914BE5B4CF8F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BCB1-338A-4206-8637-C1DC88902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03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A5F2-6968-419F-A254-DC0A4564C48E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5E252-66CF-4A25-9A9C-5DA8D9463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87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473D-68AF-4B77-9388-A5D0E94338D4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55D58-A0E6-4CA7-B0F0-9B165B00E8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21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A8337-C572-4FAE-8465-F3EABDEA7687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5562A-8C37-4E96-81D0-B1AC952DF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91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B594-3D4C-41FD-9A9F-BDE16CDC0466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A697A-FCEE-44BA-B6A3-7495D7EEF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48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E273-2CB7-42C1-8787-21EAF2DA688A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DDA0329-3937-4C21-9337-8D29D96A5B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5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DBE2F-5649-49A0-9383-656F4D425C11}" type="datetimeFigureOut">
              <a:rPr lang="en-US"/>
              <a:pPr>
                <a:defRPr/>
              </a:pPr>
              <a:t>10/10/2015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E3E1D7"/>
                </a:solidFill>
                <a:latin typeface="Constantia" panose="02030602050306030303" pitchFamily="18" charset="0"/>
              </a:defRPr>
            </a:lvl1pPr>
          </a:lstStyle>
          <a:p>
            <a:fld id="{81E89233-1209-492E-B85E-A98DE38EDA4D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10. Christ, Source of All Grace</a:t>
            </a:r>
            <a:endParaRPr lang="en-US" sz="54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950" cy="1476375"/>
          </a:xfrm>
        </p:spPr>
        <p:txBody>
          <a:bodyPr/>
          <a:lstStyle/>
          <a:p>
            <a:pPr marR="0" eaLnBrk="1" hangingPunct="1"/>
            <a:r>
              <a:rPr lang="en-US" altLang="en-US" sz="3600" smtClean="0"/>
              <a:t>They are justified by his grace as a gift, through the redemption which is in Christ Jesus.  --Romans 3:24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Jesus’ mission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Redeem mankind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Teach us how to live the       life of grace</a:t>
            </a:r>
            <a:endParaRPr lang="en-US" sz="4100" dirty="0" smtClean="0"/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eaLnBrk="1" hangingPunct="1">
              <a:buClr>
                <a:srgbClr val="F79646"/>
              </a:buClr>
            </a:pPr>
            <a:r>
              <a:rPr lang="en-US" altLang="en-US" sz="4200" smtClean="0"/>
              <a:t>Jesus redeemed mankind.  Does this mean we will all get to Heaven?</a:t>
            </a:r>
          </a:p>
          <a:p>
            <a:pPr lvl="1" eaLnBrk="1" hangingPunct="1">
              <a:buClr>
                <a:srgbClr val="9BBB59"/>
              </a:buClr>
            </a:pPr>
            <a:r>
              <a:rPr lang="en-US" altLang="en-US" sz="4200" smtClean="0"/>
              <a:t>Jesus suffered and died for our sins.</a:t>
            </a:r>
          </a:p>
          <a:p>
            <a:pPr lvl="1" eaLnBrk="1" hangingPunct="1">
              <a:buClr>
                <a:srgbClr val="9BBB59"/>
              </a:buClr>
            </a:pPr>
            <a:r>
              <a:rPr lang="en-US" altLang="en-US" sz="4200" smtClean="0"/>
              <a:t>We must receive this redemption through the sacraments and by living the life of grace.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Jesus was filled with grace…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200" dirty="0" smtClean="0"/>
              <a:t> because He was God.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He showed power over sin and satan…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/>
              <a:t>by His miracles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endParaRPr lang="en-US" sz="4400" dirty="0" smtClean="0"/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Exorcism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The casting our of a demon or evil spirit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600" dirty="0" smtClean="0"/>
              <a:t>Miracle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An act beyond human power and done by the hand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Forgiveness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An act by God that absolves sin or removes the guilt of our willful acts that offend God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600" dirty="0" smtClean="0"/>
              <a:t>Redeem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To free someone from slavery by buying their freedom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Jesus’ physical healings are symbolic of His spiritual healing, forgiveness of sins.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Deeper meaning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200" dirty="0" smtClean="0"/>
              <a:t>“I was blind, but now I see.” means “Lord, I believe.” (faith)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0752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200" dirty="0" smtClean="0"/>
              <a:t>We need grace to overcome our sins. 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In the Sacrament of Penance, our sins are forgiven…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… </a:t>
            </a:r>
            <a:r>
              <a:rPr lang="en-US" sz="4400" u="sng" dirty="0" smtClean="0"/>
              <a:t>and</a:t>
            </a:r>
            <a:r>
              <a:rPr lang="en-US" sz="4400" dirty="0" smtClean="0"/>
              <a:t> we receive grace to overcome our sins.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Sacrament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Outward sign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Instituted by Christ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Effects (gives us) grace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Jesus instituted seven sacraments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Grace of redemption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Whoever believes in Jesus can live a new life, blessed with God’s friendship, and will last forever.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Baptism gives us God’s grace.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Prayer, the sacraments, and acts of charity help us grow in grace.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Jesus continues defeating sin and satan through His priests.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Grace is made possible for us by Jesus’ life, death and resurrection.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Christ, Source of All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876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G = Gift </a:t>
            </a:r>
            <a:r>
              <a:rPr lang="en-US" sz="3200" dirty="0" smtClean="0"/>
              <a:t>(God does not owe it to us.)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R = Redemption </a:t>
            </a:r>
            <a:r>
              <a:rPr lang="en-US" sz="2800" dirty="0" smtClean="0"/>
              <a:t>(Jesus won grace for us through His redeeming life, death and resurrection.)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A = All </a:t>
            </a:r>
            <a:r>
              <a:rPr lang="en-US" sz="3200" dirty="0" smtClean="0"/>
              <a:t>(All good things come from Christ.)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C = Christ </a:t>
            </a:r>
            <a:r>
              <a:rPr lang="en-US" sz="3200" dirty="0" smtClean="0"/>
              <a:t>(He is the source of all grace.)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E = Everyone </a:t>
            </a:r>
            <a:r>
              <a:rPr lang="en-US" sz="3200" dirty="0" smtClean="0"/>
              <a:t>(Everyone should try to grow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None/>
              <a:defRPr/>
            </a:pPr>
            <a:r>
              <a:rPr lang="en-US" sz="3200" dirty="0" smtClean="0"/>
              <a:t>          in grace.  Grace is available to everyone.)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86000"/>
                <a:gridCol w="4648200"/>
              </a:tblGrid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</a:t>
                      </a:r>
                      <a:r>
                        <a:rPr lang="en-US" sz="2400" baseline="0" dirty="0" smtClean="0"/>
                        <a:t> Life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Sacrament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Helps us to live the life of grace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Birth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Baptism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Born into God’s family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Maturity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Confirmation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Outpouring</a:t>
                      </a:r>
                      <a:r>
                        <a:rPr lang="en-US" sz="2400" baseline="0" dirty="0" smtClean="0"/>
                        <a:t> of the Holy Spirit to live the life of grace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Nourishment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Eucharist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Union with Christ Himself ;</a:t>
                      </a:r>
                      <a:r>
                        <a:rPr lang="en-US" sz="2400" baseline="0" dirty="0" smtClean="0"/>
                        <a:t> strengthens us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Forgiveness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Penance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Restores</a:t>
                      </a:r>
                      <a:r>
                        <a:rPr lang="en-US" sz="2400" baseline="0" dirty="0" smtClean="0"/>
                        <a:t> us to the life of grace when we have sinned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Service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Holy Orders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Give God’s life</a:t>
                      </a:r>
                      <a:r>
                        <a:rPr lang="en-US" sz="2400" baseline="0" dirty="0" smtClean="0"/>
                        <a:t> to His family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Family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Matrimony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Increase God’s family</a:t>
                      </a:r>
                      <a:endParaRPr lang="en-US" sz="24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Sickness/Death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Anointing of the Sick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Strengthen us for eternal</a:t>
                      </a:r>
                      <a:r>
                        <a:rPr lang="en-US" sz="2400" baseline="0" dirty="0" smtClean="0"/>
                        <a:t> union with God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Christ, Source of All 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Adam and Eve lost grace because of original sin. (Gen. 3)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Grace is a supernatural gift (above human nature).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/>
              <a:t>A share in God’s own 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000" dirty="0" smtClean="0"/>
              <a:t>Jesus won grace for all mankind.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562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Sanctifying Grace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/>
              <a:t>A gift from God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/>
              <a:t>A share in God’s own life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/>
              <a:t>Draws us more closely into union with Him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/>
              <a:t>Without it, we cannot go to Heaven</a:t>
            </a:r>
            <a:endParaRPr lang="en-US" sz="4000" dirty="0"/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>
          <a:xfrm>
            <a:off x="6019800" y="704850"/>
            <a:ext cx="2667000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800" dirty="0" smtClean="0"/>
              <a:t>Saint John teaches…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Jesus is the source of all grace.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All grace comes from Jesus.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John 1:14, 16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How do we receive grace?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Through faith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By receiving the sacraments</a:t>
            </a:r>
          </a:p>
          <a:p>
            <a:pPr lvl="1" eaLnBrk="1" hangingPunct="1">
              <a:defRPr/>
            </a:pPr>
            <a:r>
              <a:rPr lang="en-US" dirty="0" smtClean="0"/>
              <a:t>Baptism</a:t>
            </a:r>
          </a:p>
          <a:p>
            <a:pPr lvl="1" eaLnBrk="1" hangingPunct="1">
              <a:defRPr/>
            </a:pPr>
            <a:r>
              <a:rPr lang="en-US" dirty="0" smtClean="0"/>
              <a:t>Sacrament of Penance restores grace lost through sin</a:t>
            </a:r>
          </a:p>
          <a:p>
            <a:pPr lvl="1" eaLnBrk="1" hangingPunct="1">
              <a:defRPr/>
            </a:pPr>
            <a:r>
              <a:rPr lang="en-US" dirty="0" smtClean="0"/>
              <a:t>Grow in grace through prayer, sacraments and good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Mary, Mediatrix of All Grace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Without Jesus, we would not have grace.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Jesus came to us through Mary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Mediatrix = channel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Jesus is the source of grace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6"/>
              </a:buClr>
              <a:buFont typeface="Wingdings 2"/>
              <a:buChar char=""/>
              <a:defRPr/>
            </a:pPr>
            <a:r>
              <a:rPr lang="en-US" sz="4400" dirty="0" smtClean="0"/>
              <a:t>Can you define?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Sacrament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Incarnation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Trinity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/>
              <a:t>Sanctifying Grace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9"/>
          <a:stretch>
            <a:fillRect/>
          </a:stretch>
        </p:blipFill>
        <p:spPr bwMode="auto">
          <a:xfrm>
            <a:off x="0" y="152400"/>
            <a:ext cx="9151938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628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Flow</vt:lpstr>
      <vt:lpstr>10. Christ, Source of All Grace</vt:lpstr>
      <vt:lpstr>Christ, Source of All Grace</vt:lpstr>
      <vt:lpstr>Christ, Source of All Grace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srmarycatherine</dc:creator>
  <cp:lastModifiedBy>Catherine, Sr. Mary</cp:lastModifiedBy>
  <cp:revision>41</cp:revision>
  <dcterms:created xsi:type="dcterms:W3CDTF">2007-11-08T23:17:56Z</dcterms:created>
  <dcterms:modified xsi:type="dcterms:W3CDTF">2015-10-10T19:52:47Z</dcterms:modified>
</cp:coreProperties>
</file>