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2" r:id="rId3"/>
    <p:sldId id="265" r:id="rId4"/>
    <p:sldId id="312" r:id="rId5"/>
    <p:sldId id="332" r:id="rId6"/>
    <p:sldId id="333" r:id="rId7"/>
    <p:sldId id="327" r:id="rId8"/>
    <p:sldId id="331" r:id="rId9"/>
    <p:sldId id="330" r:id="rId10"/>
    <p:sldId id="328" r:id="rId11"/>
    <p:sldId id="30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6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91FAA6-237D-4DC3-9AD0-053764CA1CCD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56F01A-7088-498C-A3D7-A5E2D652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01A799-0436-4B17-9F0B-33672C9265AE}" type="datetimeFigureOut">
              <a:rPr lang="en-US"/>
              <a:pPr>
                <a:defRPr/>
              </a:pPr>
              <a:t>11/10/2012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D20119-4547-4ADD-8B23-6E9A9F511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20119-4547-4ADD-8B23-6E9A9F511CD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3A5FE45-90A9-4B79-AE26-F969A97D0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9D1B-39CA-436C-9B07-A625F0D16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90A2-F911-4428-A4E5-4BA1739C0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E2D7-A1D8-4945-9549-4D4ECCAE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E132-329B-4EC8-855E-69F8B197C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B410-966A-451B-91D8-6E8A7639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9E91-4AC2-4E06-B118-BAD7C589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7297-BF63-48A8-974D-3DF010950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D08F-C785-48B0-89C6-6287CACD3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A628-60B2-4FC8-8368-621B7D02D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79E7-0BC8-4883-8898-E83B9E01F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D6E57637-1DED-4A51-BD4A-01E734E0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56" r:id="rId2"/>
    <p:sldLayoutId id="2147483966" r:id="rId3"/>
    <p:sldLayoutId id="2147483957" r:id="rId4"/>
    <p:sldLayoutId id="2147483958" r:id="rId5"/>
    <p:sldLayoutId id="2147483959" r:id="rId6"/>
    <p:sldLayoutId id="2147483960" r:id="rId7"/>
    <p:sldLayoutId id="2147483967" r:id="rId8"/>
    <p:sldLayoutId id="2147483968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2/27/Great_Plains_Nebraska_USA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52400"/>
            <a:ext cx="5791200" cy="190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The Five Themes of Geography</a:t>
            </a:r>
          </a:p>
        </p:txBody>
      </p:sp>
      <p:pic>
        <p:nvPicPr>
          <p:cNvPr id="6147" name="Picture 6" descr="C:\Users\kmccarty\AppData\Local\Microsoft\Windows\Temporary Internet Files\Content.IE5\6A0LH1SO\MC900335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0">
            <a:off x="5286375" y="2820988"/>
            <a:ext cx="26987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36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Types of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Perceptual regions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defined by people’s attitudes and feelings about areas.  They don’t have defined boundaries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Example: The West, the Middle East, the South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59393" name="Picture 1" descr="C:\Users\kmccarty\AppData\Local\Microsoft\Windows\Temporary Internet Files\Content.IE5\6A0LH1SO\MP9002626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0612">
            <a:off x="598077" y="3804539"/>
            <a:ext cx="3657600" cy="2444496"/>
          </a:xfrm>
          <a:prstGeom prst="rect">
            <a:avLst/>
          </a:prstGeom>
          <a:noFill/>
        </p:spPr>
      </p:pic>
      <p:pic>
        <p:nvPicPr>
          <p:cNvPr id="59396" name="Picture 4" descr="C:\Users\kmccarty\AppData\Local\Microsoft\Windows\Temporary Internet Files\Content.IE5\L32A505N\MP9004424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2999">
            <a:off x="5253371" y="3959395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934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Regions – Geo Poem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7391400" cy="49530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will be working in groups to create a poem on one country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country books from the library to discover information about your country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Write the poem with your group and draw some pictures that describe your country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will share our poems when everyone is done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C:\Users\kmccarty\AppData\Local\Microsoft\Windows\Temporary Internet Files\Content.IE5\7G8MRMLV\MC9001291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873076" cy="13252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52400"/>
            <a:ext cx="5791200" cy="1905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/>
              <a:t>The Five Themes of Geography</a:t>
            </a:r>
          </a:p>
        </p:txBody>
      </p:sp>
      <p:pic>
        <p:nvPicPr>
          <p:cNvPr id="32771" name="Picture 6" descr="C:\Users\kmccarty\AppData\Local\Microsoft\Windows\Temporary Internet Files\Content.IE5\6A0LH1SO\MC9003358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30">
            <a:off x="5341938" y="3643313"/>
            <a:ext cx="21447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33800" y="2590800"/>
            <a:ext cx="5105400" cy="8382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rPr>
              <a:t>Day 3: Regions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287838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</a:rPr>
              <a:t>Place: Review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71600"/>
            <a:ext cx="7239000" cy="4953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Let’s play a quick review game to see if you understand the Theme of Place!  I’ll say a place and you write down first three characteristics that come to mind.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Forest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Beach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8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chemeClr val="tx1">
                    <a:lumMod val="95000"/>
                  </a:schemeClr>
                </a:solidFill>
                <a:latin typeface="Arial Rounded MT Bold" pitchFamily="34" charset="0"/>
                <a:cs typeface="Arial" pitchFamily="34" charset="0"/>
              </a:rPr>
              <a:t>Pittsburgh, PA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3799" name="Picture 7" descr="C:\Users\kmccarty\AppData\Local\Microsoft\Windows\Temporary Internet Files\Content.IE5\11B4IHLL\MC9004417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04800"/>
            <a:ext cx="4287838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543800" cy="320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Region</a:t>
            </a: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- an area on the Earth that is defined by certain similar characteristics.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3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These similar characteristics may be physical, human, or cultural.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altLang="en-US" sz="24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kmccarty\AppData\Local\Microsoft\Windows\Temporary Internet Files\Content.IE5\7G8MRMLV\MC9004395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53292"/>
            <a:ext cx="9144000" cy="6104708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How do Regions </a:t>
            </a:r>
            <a:b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help geographers?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5544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Regions help divide the </a:t>
            </a:r>
          </a:p>
          <a:p>
            <a:pPr algn="ctr"/>
            <a:r>
              <a:rPr lang="en-US" alt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world to make it easier to study.  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00.deviantart.net/fs70/PRE/i/2011/063/9/a/hot_vs_cold_by_i_love_photography-dyu4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150"/>
            <a:ext cx="9144000" cy="62368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4343400"/>
            <a:ext cx="5029200" cy="175260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Regions help us to learn about the differences and similarities that help our world function as a unit.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How do Regions </a:t>
            </a:r>
            <a:b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help geographers?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ile:Great Plains Nebraska USA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780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202237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10000"/>
                  </a:schemeClr>
                </a:solidFill>
              </a:rPr>
              <a:t>Types of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Region - a group of places with at least one common physical or human characteristic, and may be determined by people’s opinion, influenced by one’s culture and experiences.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You can think of regions as having both </a:t>
            </a:r>
            <a:r>
              <a:rPr lang="en-US" altLang="en-US" sz="2400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altLang="en-US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(Centre County) and </a:t>
            </a:r>
            <a:r>
              <a:rPr lang="en-US" altLang="en-US" sz="2400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en-US" altLang="en-US" sz="24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(Great Plains) characteristics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5202237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Types of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96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Formal regions 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- areas in which a certain characteristic is found throughout them.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Example:  States, countries, cities</a:t>
            </a: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13316" name="Picture 4" descr="C:\Users\kclark.BEASD.000\AppData\Local\Microsoft\Windows\Temporary Internet Files\Content.IE5\7UZL99IM\MCj043741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3797">
            <a:off x="990600" y="4191000"/>
            <a:ext cx="1981200" cy="19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kmccarty\AppData\Local\Microsoft\Windows\Temporary Internet Files\Content.IE5\11B4IHLL\MC900349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1815998" cy="1410005"/>
          </a:xfrm>
          <a:prstGeom prst="rect">
            <a:avLst/>
          </a:prstGeom>
          <a:noFill/>
        </p:spPr>
      </p:pic>
      <p:pic>
        <p:nvPicPr>
          <p:cNvPr id="1029" name="Picture 5" descr="C:\Users\kmccarty\AppData\Local\Microsoft\Windows\Temporary Internet Files\Content.IE5\SZ2WV62B\MC90043883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6097">
            <a:off x="6343784" y="4609209"/>
            <a:ext cx="1981200" cy="14415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36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Types of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Functional regions 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consist of a central place and the surrounding places affected by it.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Example: Amazon drainage basin, Greater Pittsburgh Area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pic>
        <p:nvPicPr>
          <p:cNvPr id="2052" name="Picture 4" descr="C:\Users\kmccarty\AppData\Local\Microsoft\Windows\Temporary Internet Files\Content.IE5\11B4IHLL\MP9004439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0634">
            <a:off x="1755999" y="4336375"/>
            <a:ext cx="2438400" cy="1828800"/>
          </a:xfrm>
          <a:prstGeom prst="rect">
            <a:avLst/>
          </a:prstGeom>
          <a:noFill/>
        </p:spPr>
      </p:pic>
      <p:pic>
        <p:nvPicPr>
          <p:cNvPr id="2054" name="Picture 6" descr="http://www.vintagecomputer.net/ragooman/pics/pgh/pittsburgh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9709">
            <a:off x="5269455" y="4195126"/>
            <a:ext cx="2667000" cy="1999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theme/theme1.xml><?xml version="1.0" encoding="utf-8"?>
<a:theme xmlns:a="http://schemas.openxmlformats.org/drawingml/2006/main" name="Firelight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2870</TotalTime>
  <Words>316</Words>
  <Application>Microsoft Office PowerPoint</Application>
  <PresentationFormat>On-screen Show (4:3)</PresentationFormat>
  <Paragraphs>48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Firelight</vt:lpstr>
      <vt:lpstr>The Five Themes of Geography</vt:lpstr>
      <vt:lpstr>The Five Themes of Geography</vt:lpstr>
      <vt:lpstr>Place: Review</vt:lpstr>
      <vt:lpstr>Regions</vt:lpstr>
      <vt:lpstr>How do Regions  help geographers?</vt:lpstr>
      <vt:lpstr>How do Regions  help geographers?</vt:lpstr>
      <vt:lpstr>Types of Regions</vt:lpstr>
      <vt:lpstr>Types of Regions</vt:lpstr>
      <vt:lpstr>Types of Regions</vt:lpstr>
      <vt:lpstr>Types of Regions</vt:lpstr>
      <vt:lpstr>Regions – Geo Poem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Human Geography</dc:title>
  <dc:creator>john</dc:creator>
  <cp:lastModifiedBy>kmccarty</cp:lastModifiedBy>
  <cp:revision>268</cp:revision>
  <dcterms:created xsi:type="dcterms:W3CDTF">2005-08-22T22:17:46Z</dcterms:created>
  <dcterms:modified xsi:type="dcterms:W3CDTF">2012-11-10T14:11:17Z</dcterms:modified>
</cp:coreProperties>
</file>