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AB2C-A8A3-493A-9F85-0B3579972053}" type="datetimeFigureOut">
              <a:rPr lang="en-US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5E29-3A82-47F7-B46E-B5DC61E86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5E29-3A82-47F7-B46E-B5DC61E86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2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5E29-3A82-47F7-B46E-B5DC61E86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5E29-3A82-47F7-B46E-B5DC61E86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5E29-3A82-47F7-B46E-B5DC61E86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7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3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494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7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2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3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1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5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0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9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9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Sacramentals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3338" cy="159617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Popular pieties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7530" y="1596177"/>
            <a:ext cx="5944070" cy="3809999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Even when a popular piety is approved by the Church (e.g.. Our Lady of Fatima), the doctrines and the Sacraments are still more important.</a:t>
            </a:r>
          </a:p>
          <a:p>
            <a:r>
              <a:rPr lang="en-US" cap="none" dirty="0" smtClean="0"/>
              <a:t>The piety should lead us to a closer relationship with God and a sacramental life. </a:t>
            </a:r>
          </a:p>
          <a:p>
            <a:r>
              <a:rPr lang="en-US" cap="none" dirty="0" smtClean="0"/>
              <a:t>Even in approved apparitions, there is no new revelation because Jesus Christ has already given us the fullness of God’s revelation.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200977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2" y="4038600"/>
            <a:ext cx="2718489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own Arrow 5"/>
          <p:cNvSpPr/>
          <p:nvPr/>
        </p:nvSpPr>
        <p:spPr>
          <a:xfrm>
            <a:off x="1398008" y="3352800"/>
            <a:ext cx="35459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04" y="4267200"/>
            <a:ext cx="3170453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228600"/>
            <a:ext cx="7773338" cy="159617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The Rosary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00201"/>
            <a:ext cx="7772870" cy="3429000"/>
          </a:xfrm>
        </p:spPr>
        <p:txBody>
          <a:bodyPr/>
          <a:lstStyle/>
          <a:p>
            <a:r>
              <a:rPr lang="en-US" cap="none" dirty="0" smtClean="0"/>
              <a:t>Review the Mysteries of the Rosary</a:t>
            </a:r>
          </a:p>
          <a:p>
            <a:r>
              <a:rPr lang="en-US" cap="none" dirty="0" smtClean="0"/>
              <a:t>St. John Paul II: </a:t>
            </a:r>
            <a:r>
              <a:rPr lang="en-US" i="1" cap="none" dirty="0" smtClean="0"/>
              <a:t>I look to all of you, brothers and sisters of every state of life, to you, Christian families, to you, the sick and the elderly, and to you, young people: confidently take up the Rosary once again. Rediscover the Rosary in the light of Scripture, in harmony with the Liturgy, and in the context of your daily lives.</a:t>
            </a:r>
            <a:endParaRPr lang="en-US" i="1" cap="none" dirty="0"/>
          </a:p>
        </p:txBody>
      </p:sp>
    </p:spTree>
    <p:extLst>
      <p:ext uri="{BB962C8B-B14F-4D97-AF65-F5344CB8AC3E}">
        <p14:creationId xmlns:p14="http://schemas.microsoft.com/office/powerpoint/2010/main" val="7494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Father show the Church’s relics and explain them. </a:t>
            </a:r>
            <a:endParaRPr lang="en-US" dirty="0" smtClean="0"/>
          </a:p>
          <a:p>
            <a:r>
              <a:rPr lang="en-US" dirty="0" smtClean="0"/>
              <a:t>Tell </a:t>
            </a:r>
            <a:r>
              <a:rPr lang="en-US" dirty="0"/>
              <a:t>a story of a time you personally felt God’s love through someone’s actions and explain how God shows His love in little ways through sacramental.</a:t>
            </a:r>
          </a:p>
        </p:txBody>
      </p:sp>
    </p:spTree>
    <p:extLst>
      <p:ext uri="{BB962C8B-B14F-4D97-AF65-F5344CB8AC3E}">
        <p14:creationId xmlns:p14="http://schemas.microsoft.com/office/powerpoint/2010/main" val="187024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28800"/>
            <a:ext cx="8458200" cy="3966423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As human beings (body and soul), tangible things help increase our faith.</a:t>
            </a:r>
          </a:p>
          <a:p>
            <a:r>
              <a:rPr lang="en-US" cap="none" dirty="0" smtClean="0"/>
              <a:t>The matter of sacraments (physical things that we can see, touch, smell, taste, and feel) helps us to better understand what is spiritually happening in the sacrament. </a:t>
            </a:r>
          </a:p>
          <a:p>
            <a:r>
              <a:rPr lang="en-US" cap="none" dirty="0" smtClean="0"/>
              <a:t>Sacramentals (related to sacraments) sustain us in our faith and assist us on our journey to heaven, we have sacramentals.</a:t>
            </a:r>
          </a:p>
          <a:p>
            <a:pPr lvl="1"/>
            <a:r>
              <a:rPr lang="en-US" cap="none" dirty="0" smtClean="0"/>
              <a:t>Sacred signs established by the Church to give grace to people who use them with the right disposition</a:t>
            </a:r>
          </a:p>
          <a:p>
            <a:pPr lvl="1"/>
            <a:r>
              <a:rPr lang="en-US" cap="none" dirty="0" smtClean="0"/>
              <a:t>Prepare people to receive the sacraments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2475"/>
            <a:ext cx="1554480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1" y="290413"/>
            <a:ext cx="3060143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9" r="13636"/>
          <a:stretch/>
        </p:blipFill>
        <p:spPr>
          <a:xfrm>
            <a:off x="6553200" y="252711"/>
            <a:ext cx="139281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458200" cy="4114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cap="none" dirty="0" smtClean="0"/>
              <a:t>A sacramental is a help for us. When we use it well, we can attain grace and blessings. </a:t>
            </a:r>
          </a:p>
          <a:p>
            <a:pPr lvl="1"/>
            <a:r>
              <a:rPr lang="en-US" cap="none" dirty="0" smtClean="0"/>
              <a:t>When we look at a picture of a scene from the bible, it can help us to meditate upon those events. </a:t>
            </a:r>
          </a:p>
          <a:p>
            <a:pPr lvl="1"/>
            <a:r>
              <a:rPr lang="en-US" cap="none" dirty="0" smtClean="0"/>
              <a:t>The picture is a sacramental – we grow in grace through the meditation, which was helped by the image.</a:t>
            </a:r>
          </a:p>
          <a:p>
            <a:r>
              <a:rPr lang="en-US" sz="2100" cap="none" dirty="0"/>
              <a:t>We may find comfort in the tangible – it can be a way to remind us of the constancy of God and his </a:t>
            </a:r>
            <a:r>
              <a:rPr lang="en-US" sz="2100" cap="none" dirty="0" smtClean="0"/>
              <a:t>promises.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40886"/>
            <a:ext cx="2817732" cy="2234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Exodus 3:14 &quot;And God said to Moses, 'I AM WHO I AM' and He said , &quot;Thus you shall say to the children of Israel, I AM has sent me to you.&quot; _____________________________  repinned  by Loving With Jo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29371"/>
          <a:stretch/>
        </p:blipFill>
        <p:spPr bwMode="auto">
          <a:xfrm>
            <a:off x="5257800" y="4440886"/>
            <a:ext cx="2176460" cy="219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3326"/>
            <a:ext cx="7375478" cy="35504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100" cap="none" dirty="0"/>
              <a:t>We bless ourselves with holy water to remind us of baptism and the promise of grace. </a:t>
            </a:r>
            <a:endParaRPr lang="en-US" sz="2100" cap="none" dirty="0" smtClean="0"/>
          </a:p>
          <a:p>
            <a:endParaRPr lang="en-US" sz="2100" cap="none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cap="none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2438399"/>
            <a:ext cx="5486400" cy="38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 smtClean="0"/>
          </a:p>
          <a:p>
            <a:endParaRPr lang="en-US" cap="none" dirty="0" smtClean="0"/>
          </a:p>
          <a:p>
            <a:endParaRPr lang="en-US" sz="1050" cap="none" dirty="0"/>
          </a:p>
          <a:p>
            <a:r>
              <a:rPr lang="en-US" cap="none" dirty="0" smtClean="0"/>
              <a:t>How do we use sacramentals in a way that opens us to grace?</a:t>
            </a:r>
          </a:p>
          <a:p>
            <a:pPr lvl="1"/>
            <a:r>
              <a:rPr lang="en-US" cap="none" dirty="0" smtClean="0"/>
              <a:t>Praying the rosary should help us to meditate upon the mysteries of our faith. </a:t>
            </a:r>
          </a:p>
          <a:p>
            <a:pPr lvl="1"/>
            <a:r>
              <a:rPr lang="en-US" cap="none" dirty="0" smtClean="0"/>
              <a:t>We should treat sacramentals with respect, for they are sacred signs given to us by the Church.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3659058"/>
            <a:ext cx="2514600" cy="2898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9552" r="13373" b="15498"/>
          <a:stretch/>
        </p:blipFill>
        <p:spPr>
          <a:xfrm>
            <a:off x="2331385" y="1064667"/>
            <a:ext cx="1524896" cy="2468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4247" r="9834" b="4355"/>
          <a:stretch/>
        </p:blipFill>
        <p:spPr>
          <a:xfrm>
            <a:off x="5239150" y="1084827"/>
            <a:ext cx="1398495" cy="2377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ight Arrow 8"/>
          <p:cNvSpPr/>
          <p:nvPr/>
        </p:nvSpPr>
        <p:spPr>
          <a:xfrm>
            <a:off x="3994813" y="2006847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31" y="228600"/>
            <a:ext cx="7773338" cy="981682"/>
          </a:xfrm>
        </p:spPr>
        <p:txBody>
          <a:bodyPr/>
          <a:lstStyle/>
          <a:p>
            <a:r>
              <a:rPr lang="en-US" dirty="0" smtClean="0"/>
              <a:t>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6553200" cy="472440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300" cap="none" dirty="0"/>
              <a:t>A blessing is one example of a sacramental. </a:t>
            </a:r>
            <a:endParaRPr lang="en-US" sz="2300" cap="none" dirty="0" smtClean="0"/>
          </a:p>
          <a:p>
            <a:pPr>
              <a:lnSpc>
                <a:spcPct val="140000"/>
              </a:lnSpc>
            </a:pPr>
            <a:r>
              <a:rPr lang="en-US" sz="2300" cap="none" dirty="0" smtClean="0"/>
              <a:t>It </a:t>
            </a:r>
            <a:r>
              <a:rPr lang="en-US" sz="2300" cap="none" dirty="0"/>
              <a:t>is a ceremony and in this way it is a sign. </a:t>
            </a:r>
            <a:endParaRPr lang="en-US" sz="2300" cap="none" dirty="0" smtClean="0"/>
          </a:p>
          <a:p>
            <a:pPr>
              <a:lnSpc>
                <a:spcPct val="140000"/>
              </a:lnSpc>
            </a:pPr>
            <a:r>
              <a:rPr lang="en-US" sz="2300" cap="none" dirty="0" smtClean="0"/>
              <a:t>It </a:t>
            </a:r>
            <a:r>
              <a:rPr lang="en-US" sz="2300" cap="none" dirty="0"/>
              <a:t>helps us to grow in holiness through God's </a:t>
            </a:r>
            <a:r>
              <a:rPr lang="en-US" sz="2300" cap="none" dirty="0" smtClean="0"/>
              <a:t>blessing</a:t>
            </a:r>
            <a:r>
              <a:rPr lang="en-US" sz="2300" cap="none" dirty="0"/>
              <a:t>. </a:t>
            </a:r>
            <a:endParaRPr lang="en-US" sz="2300" cap="none" dirty="0" smtClean="0"/>
          </a:p>
          <a:p>
            <a:pPr>
              <a:lnSpc>
                <a:spcPct val="140000"/>
              </a:lnSpc>
            </a:pPr>
            <a:r>
              <a:rPr lang="en-US" sz="2300" cap="none" dirty="0" smtClean="0"/>
              <a:t>It </a:t>
            </a:r>
            <a:r>
              <a:rPr lang="en-US" sz="2300" cap="none" dirty="0"/>
              <a:t>is not </a:t>
            </a:r>
            <a:r>
              <a:rPr lang="en-US" sz="2300" cap="none" dirty="0" smtClean="0"/>
              <a:t>something we can touch, like </a:t>
            </a:r>
            <a:r>
              <a:rPr lang="en-US" sz="2300" cap="none" dirty="0"/>
              <a:t>a rosary or a holy </a:t>
            </a:r>
            <a:r>
              <a:rPr lang="en-US" sz="2300" cap="none" dirty="0" smtClean="0"/>
              <a:t>medal</a:t>
            </a:r>
            <a:r>
              <a:rPr lang="en-US" sz="2300" cap="none" dirty="0"/>
              <a:t>, </a:t>
            </a:r>
            <a:r>
              <a:rPr lang="en-US" sz="2300" cap="none" dirty="0" smtClean="0"/>
              <a:t>but it </a:t>
            </a:r>
            <a:r>
              <a:rPr lang="en-US" sz="2300" cap="none" dirty="0"/>
              <a:t>is still a sacramental.</a:t>
            </a:r>
          </a:p>
          <a:p>
            <a:pPr>
              <a:lnSpc>
                <a:spcPct val="140000"/>
              </a:lnSpc>
            </a:pPr>
            <a:r>
              <a:rPr lang="en-US" sz="2300" cap="none" dirty="0"/>
              <a:t>Occasions when we receive blessings: 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en-US" sz="2300" cap="none" dirty="0" smtClean="0"/>
              <a:t>at the end of mass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en-US" sz="2300" cap="none" dirty="0" smtClean="0"/>
              <a:t>we bless ourselves with holy water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en-US" sz="2300" cap="none" dirty="0" smtClean="0"/>
              <a:t>Before and after meals</a:t>
            </a:r>
          </a:p>
          <a:p>
            <a:pPr marL="685800" lvl="2">
              <a:lnSpc>
                <a:spcPct val="140000"/>
              </a:lnSpc>
              <a:spcBef>
                <a:spcPts val="1000"/>
              </a:spcBef>
            </a:pPr>
            <a:r>
              <a:rPr lang="en-US" sz="2300" cap="none" dirty="0" smtClean="0"/>
              <a:t>When entering a ministry or vocation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1679"/>
          <a:stretch/>
        </p:blipFill>
        <p:spPr>
          <a:xfrm>
            <a:off x="6889338" y="151007"/>
            <a:ext cx="1870212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www.augustiniancanons.org/images/Whats%20New/old/blessing%20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3" t="9524" r="16036" b="19048"/>
          <a:stretch/>
        </p:blipFill>
        <p:spPr bwMode="auto">
          <a:xfrm>
            <a:off x="6781800" y="2514600"/>
            <a:ext cx="2011680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231" y="4724400"/>
            <a:ext cx="3031787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3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19200"/>
            <a:ext cx="7772400" cy="2667000"/>
          </a:xfrm>
        </p:spPr>
        <p:txBody>
          <a:bodyPr>
            <a:normAutofit/>
          </a:bodyPr>
          <a:lstStyle/>
          <a:p>
            <a:r>
              <a:rPr lang="en-US" cap="none" dirty="0"/>
              <a:t>Places can also be blessed, such as a church or shrine. These places are then set apart for God that worship and devotion may occur there. </a:t>
            </a:r>
          </a:p>
          <a:p>
            <a:r>
              <a:rPr lang="en-US" cap="none" dirty="0" smtClean="0"/>
              <a:t>Blessed </a:t>
            </a:r>
            <a:r>
              <a:rPr lang="en-US" cap="none" dirty="0"/>
              <a:t>objects must be treated with reverence. If it is a time to dispose of a blessed object, it must either be burned or buried.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299"/>
          <a:stretch/>
        </p:blipFill>
        <p:spPr>
          <a:xfrm>
            <a:off x="3746126" y="3962397"/>
            <a:ext cx="2400060" cy="2727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006" t="4167" r="1" b="29149"/>
          <a:stretch/>
        </p:blipFill>
        <p:spPr>
          <a:xfrm>
            <a:off x="241806" y="4179708"/>
            <a:ext cx="3249707" cy="2293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57702"/>
            <a:ext cx="2499802" cy="173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4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9683"/>
            <a:ext cx="5410200" cy="33617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cap="none" dirty="0" smtClean="0"/>
              <a:t>Piety: Reverence </a:t>
            </a:r>
            <a:r>
              <a:rPr lang="en-US" cap="none" dirty="0"/>
              <a:t>for /</a:t>
            </a:r>
            <a:r>
              <a:rPr lang="en-US" cap="none" dirty="0" smtClean="0"/>
              <a:t> </a:t>
            </a:r>
            <a:r>
              <a:rPr lang="en-US" cap="none" dirty="0"/>
              <a:t>devotion to God or to the </a:t>
            </a:r>
            <a:r>
              <a:rPr lang="en-US" cap="none" dirty="0" smtClean="0"/>
              <a:t>saints</a:t>
            </a:r>
            <a:r>
              <a:rPr lang="en-US" cap="none" dirty="0"/>
              <a:t>.</a:t>
            </a:r>
          </a:p>
          <a:p>
            <a:pPr>
              <a:lnSpc>
                <a:spcPct val="140000"/>
              </a:lnSpc>
            </a:pPr>
            <a:r>
              <a:rPr lang="en-US" cap="none" dirty="0"/>
              <a:t>We do not worship the </a:t>
            </a:r>
            <a:r>
              <a:rPr lang="en-US" cap="none" dirty="0" smtClean="0"/>
              <a:t>saints</a:t>
            </a:r>
            <a:r>
              <a:rPr lang="en-US" cap="none" dirty="0"/>
              <a:t>. We worship God alone (</a:t>
            </a:r>
            <a:r>
              <a:rPr lang="en-US" i="1" cap="none" dirty="0"/>
              <a:t>latria</a:t>
            </a:r>
            <a:r>
              <a:rPr lang="en-US" cap="none" dirty="0"/>
              <a:t>=worship). </a:t>
            </a:r>
            <a:endParaRPr lang="en-US" cap="none" dirty="0" smtClean="0"/>
          </a:p>
          <a:p>
            <a:pPr>
              <a:lnSpc>
                <a:spcPct val="140000"/>
              </a:lnSpc>
            </a:pPr>
            <a:r>
              <a:rPr lang="en-US" cap="none" dirty="0"/>
              <a:t>We give devotion (</a:t>
            </a:r>
            <a:r>
              <a:rPr lang="en-US" i="1" cap="none" dirty="0"/>
              <a:t>dulia</a:t>
            </a:r>
            <a:r>
              <a:rPr lang="en-US" cap="none" dirty="0"/>
              <a:t>) to saints to honor </a:t>
            </a:r>
            <a:r>
              <a:rPr lang="en-US" cap="none" dirty="0" smtClean="0"/>
              <a:t>them </a:t>
            </a:r>
            <a:r>
              <a:rPr lang="en-US" cap="none" dirty="0"/>
              <a:t>for their holiness. </a:t>
            </a:r>
            <a:endParaRPr lang="en-US" cap="none" dirty="0" smtClean="0"/>
          </a:p>
          <a:p>
            <a:pPr lvl="1">
              <a:lnSpc>
                <a:spcPct val="140000"/>
              </a:lnSpc>
            </a:pPr>
            <a:r>
              <a:rPr lang="en-US" cap="none" dirty="0" smtClean="0"/>
              <a:t>We </a:t>
            </a:r>
            <a:r>
              <a:rPr lang="en-US" cap="none" dirty="0"/>
              <a:t>may ask for their intercession. </a:t>
            </a:r>
            <a:endParaRPr lang="en-US" cap="non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>
          <a:xfrm>
            <a:off x="5791200" y="457200"/>
            <a:ext cx="318976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1734" y="3581400"/>
            <a:ext cx="8153400" cy="2971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cap="none" dirty="0" smtClean="0"/>
              <a:t>Mary, the greatest of all the saints, deserves our greatest devotion (</a:t>
            </a:r>
            <a:r>
              <a:rPr lang="en-US" i="1" cap="none" dirty="0" smtClean="0"/>
              <a:t>hyperdulia</a:t>
            </a:r>
            <a:r>
              <a:rPr lang="en-US" cap="none" dirty="0" smtClean="0"/>
              <a:t>). </a:t>
            </a:r>
          </a:p>
          <a:p>
            <a:pPr>
              <a:lnSpc>
                <a:spcPct val="140000"/>
              </a:lnSpc>
            </a:pPr>
            <a:r>
              <a:rPr lang="en-US" cap="none" dirty="0" smtClean="0"/>
              <a:t>Although we call upon the saints to intercede for us, we are not praying to them as God, but asking them to pray with us to God… </a:t>
            </a:r>
          </a:p>
          <a:p>
            <a:pPr lvl="1">
              <a:lnSpc>
                <a:spcPct val="140000"/>
              </a:lnSpc>
            </a:pPr>
            <a:r>
              <a:rPr lang="en-US" cap="none" dirty="0" smtClean="0"/>
              <a:t>“Where two or three are gathered in my name, there am I in the midst of them.” -Matthew 18:20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88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079617"/>
            <a:ext cx="7772870" cy="3424107"/>
          </a:xfrm>
        </p:spPr>
        <p:txBody>
          <a:bodyPr/>
          <a:lstStyle/>
          <a:p>
            <a:r>
              <a:rPr lang="en-US" cap="none" dirty="0"/>
              <a:t>Popular piety is the way people express their personal reference for her devotion to God or to the Saints, in addition to the ceremonies of the sacred liturgy.</a:t>
            </a:r>
          </a:p>
          <a:p>
            <a:r>
              <a:rPr lang="en-US" cap="none" dirty="0" smtClean="0"/>
              <a:t>E.g.. Praying the Litany of the Sacred Heart is a devotion to Jesus’ sacred heart, which calls attention to his sacrificial love for us.</a:t>
            </a:r>
          </a:p>
          <a:p>
            <a:r>
              <a:rPr lang="en-US" cap="none" dirty="0" smtClean="0"/>
              <a:t>Saints are popular in different places and times</a:t>
            </a:r>
          </a:p>
          <a:p>
            <a:r>
              <a:rPr lang="en-US" cap="none" dirty="0" smtClean="0"/>
              <a:t>Different expressions of devotion as time goes on</a:t>
            </a:r>
            <a:endParaRPr lang="en-US" cap="non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389" r="2268" b="2778"/>
          <a:stretch/>
        </p:blipFill>
        <p:spPr>
          <a:xfrm>
            <a:off x="461749" y="240996"/>
            <a:ext cx="214684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30" y="243271"/>
            <a:ext cx="273405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21" y="243271"/>
            <a:ext cx="205675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3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767" y="1069627"/>
            <a:ext cx="4648201" cy="9960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Popular pieties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04766" y="1958340"/>
            <a:ext cx="4648202" cy="391710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cap="none" dirty="0" smtClean="0"/>
              <a:t>Veneration of relics</a:t>
            </a:r>
          </a:p>
          <a:p>
            <a:pPr algn="ctr"/>
            <a:r>
              <a:rPr lang="en-US" cap="none" dirty="0" smtClean="0"/>
              <a:t>Brown scapulars</a:t>
            </a:r>
          </a:p>
          <a:p>
            <a:pPr algn="ctr"/>
            <a:r>
              <a:rPr lang="en-US" cap="none" dirty="0" smtClean="0"/>
              <a:t>Pilgrimages</a:t>
            </a:r>
          </a:p>
          <a:p>
            <a:pPr algn="ctr"/>
            <a:r>
              <a:rPr lang="en-US" cap="none" dirty="0" smtClean="0"/>
              <a:t>Processions</a:t>
            </a:r>
          </a:p>
          <a:p>
            <a:pPr algn="ctr"/>
            <a:r>
              <a:rPr lang="en-US" cap="none" dirty="0" smtClean="0"/>
              <a:t>Stations of the Cross</a:t>
            </a:r>
          </a:p>
          <a:p>
            <a:pPr algn="ctr"/>
            <a:r>
              <a:rPr lang="en-US" cap="none" dirty="0" smtClean="0"/>
              <a:t>Rosary</a:t>
            </a:r>
          </a:p>
          <a:p>
            <a:pPr algn="ctr"/>
            <a:r>
              <a:rPr lang="en-US" cap="none" dirty="0" smtClean="0"/>
              <a:t>Chaplet of Divine Mercy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9" y="2633462"/>
            <a:ext cx="2461767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12401" r="7238"/>
          <a:stretch/>
        </p:blipFill>
        <p:spPr>
          <a:xfrm>
            <a:off x="6880768" y="135231"/>
            <a:ext cx="2133600" cy="200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4269815"/>
            <a:ext cx="2873115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b="38889"/>
          <a:stretch/>
        </p:blipFill>
        <p:spPr>
          <a:xfrm>
            <a:off x="119566" y="4920446"/>
            <a:ext cx="257705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75" y="2426545"/>
            <a:ext cx="2737612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9" y="105685"/>
            <a:ext cx="178308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4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165</TotalTime>
  <Words>878</Words>
  <Application>Microsoft Office PowerPoint</Application>
  <PresentationFormat>On-screen Show (4:3)</PresentationFormat>
  <Paragraphs>65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Sacramentals</vt:lpstr>
      <vt:lpstr>PowerPoint Presentation</vt:lpstr>
      <vt:lpstr>PowerPoint Presentation</vt:lpstr>
      <vt:lpstr>PowerPoint Presentation</vt:lpstr>
      <vt:lpstr>Blessings</vt:lpstr>
      <vt:lpstr>PowerPoint Presentation</vt:lpstr>
      <vt:lpstr>PowerPoint Presentation</vt:lpstr>
      <vt:lpstr>PowerPoint Presentation</vt:lpstr>
      <vt:lpstr>Popular pieties</vt:lpstr>
      <vt:lpstr>Popular pieties</vt:lpstr>
      <vt:lpstr>The Rosary</vt:lpstr>
      <vt:lpstr>Activities</vt:lpstr>
    </vt:vector>
  </TitlesOfParts>
  <Company>CDOL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Catherine, Sr. Mary</dc:creator>
  <cp:lastModifiedBy>Catherine, Sr. Mary</cp:lastModifiedBy>
  <cp:revision>20</cp:revision>
  <dcterms:created xsi:type="dcterms:W3CDTF">2015-06-15T18:23:51Z</dcterms:created>
  <dcterms:modified xsi:type="dcterms:W3CDTF">2015-07-30T15:00:16Z</dcterms:modified>
</cp:coreProperties>
</file>