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cat.org/april-2014-go-confes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Sacrament of Penance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confess our sins, he is faithful and just, and will forgive our sins and cleanse us from all unrighteousness.</a:t>
            </a:r>
          </a:p>
          <a:p>
            <a:r>
              <a:rPr lang="en-US" dirty="0" smtClean="0"/>
              <a:t>-1 John 1:9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267200"/>
          </a:xfrm>
        </p:spPr>
        <p:txBody>
          <a:bodyPr/>
          <a:lstStyle/>
          <a:p>
            <a:pPr marL="1109663" lvl="1" indent="-74295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US" sz="4000" dirty="0" smtClean="0"/>
              <a:t>Confession </a:t>
            </a:r>
            <a:r>
              <a:rPr lang="en-US" sz="4000" dirty="0" smtClean="0"/>
              <a:t>of sins to a priest (MATTER)</a:t>
            </a:r>
          </a:p>
          <a:p>
            <a:pPr marL="1109663" lvl="1" indent="-742950" eaLnBrk="1" hangingPunct="1">
              <a:spcBef>
                <a:spcPts val="2400"/>
              </a:spcBef>
              <a:buFont typeface="+mj-lt"/>
              <a:buAutoNum type="arabicPeriod"/>
            </a:pPr>
            <a:r>
              <a:rPr lang="en-US" sz="4000" dirty="0" smtClean="0"/>
              <a:t>absolution given by the priest (FORM).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Sign of the Sacrament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9843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4419600"/>
          </a:xfrm>
        </p:spPr>
        <p:txBody>
          <a:bodyPr/>
          <a:lstStyle/>
          <a:p>
            <a:r>
              <a:rPr lang="en-US" sz="4400" dirty="0" smtClean="0"/>
              <a:t>Catholic priest… </a:t>
            </a:r>
            <a:endParaRPr lang="en-US" sz="4400" dirty="0" smtClean="0"/>
          </a:p>
          <a:p>
            <a:r>
              <a:rPr lang="en-US" sz="4400" dirty="0" smtClean="0"/>
              <a:t>…approved </a:t>
            </a:r>
            <a:r>
              <a:rPr lang="en-US" sz="4400" dirty="0" smtClean="0"/>
              <a:t>by the bishop (faculties)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Minister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22380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571500" y="13716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Forgiveness of sins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Sanctifying grace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Stronger relationship with God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Removes some punishment for sins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Actual grace to avoid sin in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dirty="0" smtClean="0"/>
              <a:t>Effects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0373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323088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Confession</a:t>
            </a:r>
          </a:p>
          <a:p>
            <a:pPr lvl="1" eaLnBrk="1" hangingPunct="1"/>
            <a:r>
              <a:rPr lang="en-US" sz="4200" dirty="0" smtClean="0"/>
              <a:t>Telling of our sins verbally</a:t>
            </a:r>
          </a:p>
          <a:p>
            <a:pPr eaLnBrk="1" hangingPunct="1"/>
            <a:r>
              <a:rPr lang="en-US" sz="4400" dirty="0" smtClean="0"/>
              <a:t>Reconciliation</a:t>
            </a:r>
          </a:p>
          <a:p>
            <a:pPr lvl="1" eaLnBrk="1" hangingPunct="1"/>
            <a:r>
              <a:rPr lang="en-US" sz="4200" dirty="0" smtClean="0"/>
              <a:t>We are reunited to God.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8157" y="381000"/>
            <a:ext cx="8183880" cy="10515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dirty="0" smtClean="0"/>
              <a:t>Other names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0207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2625"/>
            <a:ext cx="8183880" cy="1051560"/>
          </a:xfrm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185"/>
            <a:ext cx="8183880" cy="41879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Visit </a:t>
            </a:r>
            <a:r>
              <a:rPr lang="en-US" dirty="0"/>
              <a:t>the confessional and do a mock confession as a class to increase comfort with the sacrament. 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common sins on pieces of paper, crumple them up and have them tossed into the trashcan to symbolize the reality of sin being forgiven after confession. </a:t>
            </a:r>
            <a:endParaRPr lang="en-US" dirty="0" smtClean="0"/>
          </a:p>
          <a:p>
            <a:r>
              <a:rPr lang="en-US" dirty="0" smtClean="0"/>
              <a:t>Wrap </a:t>
            </a:r>
            <a:r>
              <a:rPr lang="en-US" dirty="0"/>
              <a:t>a student in yarn, having others list common sins each time a loop is made around the student. The idea is that sin ensnares us/inhibits freedom. Take each loop off as the sin is “confessed” in a mock confession.</a:t>
            </a:r>
          </a:p>
        </p:txBody>
      </p:sp>
    </p:spTree>
    <p:extLst>
      <p:ext uri="{BB962C8B-B14F-4D97-AF65-F5344CB8AC3E}">
        <p14:creationId xmlns:p14="http://schemas.microsoft.com/office/powerpoint/2010/main" val="256556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32" y="609600"/>
            <a:ext cx="8183880" cy="1051560"/>
          </a:xfrm>
        </p:spPr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133600"/>
            <a:ext cx="8183880" cy="2584704"/>
          </a:xfrm>
        </p:spPr>
        <p:txBody>
          <a:bodyPr>
            <a:normAutofit/>
          </a:bodyPr>
          <a:lstStyle/>
          <a:p>
            <a:pPr lvl="0"/>
            <a:r>
              <a:rPr lang="en-US" i="1" dirty="0"/>
              <a:t>How Do I Go to Confession</a:t>
            </a:r>
            <a:r>
              <a:rPr lang="en-US" dirty="0"/>
              <a:t> – Video Catechism (</a:t>
            </a:r>
            <a:r>
              <a:rPr lang="en-US" dirty="0">
                <a:hlinkClick r:id="rId2"/>
              </a:rPr>
              <a:t>http://</a:t>
            </a:r>
            <a:r>
              <a:rPr lang="en-US">
                <a:hlinkClick r:id="rId2"/>
              </a:rPr>
              <a:t>vcat.org/april-2014-go-confession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27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212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The Sacrament of Penance</vt:lpstr>
      <vt:lpstr>Sign of the Sacrament</vt:lpstr>
      <vt:lpstr>Minister</vt:lpstr>
      <vt:lpstr>Effects</vt:lpstr>
      <vt:lpstr>Other names</vt:lpstr>
      <vt:lpstr>Activities</vt:lpstr>
      <vt:lpstr>Video</vt:lpstr>
    </vt:vector>
  </TitlesOfParts>
  <Company>CDOL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Catherine, Sr. Mary</dc:creator>
  <cp:lastModifiedBy>Catherine, Sr. Mary</cp:lastModifiedBy>
  <cp:revision>4</cp:revision>
  <dcterms:created xsi:type="dcterms:W3CDTF">2015-06-22T21:30:08Z</dcterms:created>
  <dcterms:modified xsi:type="dcterms:W3CDTF">2015-10-22T17:57:15Z</dcterms:modified>
</cp:coreProperties>
</file>