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E80666-FB37-4B36-9149-507F3B0178E3}" type="datetimeFigureOut">
              <a:rPr lang="en-US" smtClean="0"/>
              <a:pPr/>
              <a:t>7/16/2015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7/16/2015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E80666-FB37-4B36-9149-507F3B0178E3}" type="datetimeFigureOut">
              <a:rPr lang="en-US" smtClean="0"/>
              <a:pPr/>
              <a:t>7/16/2015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7/16/2015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7/16/2015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7/16/2015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8E80666-FB37-4B36-9149-507F3B0178E3}" type="datetimeFigureOut">
              <a:rPr lang="en-US" smtClean="0"/>
              <a:pPr/>
              <a:t>7/16/2015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God’s Mercy and Forgiveness</a:t>
            </a:r>
            <a:endParaRPr lang="en-US" dirty="0"/>
          </a:p>
        </p:txBody>
      </p:sp>
      <p:sp>
        <p:nvSpPr>
          <p:cNvPr id="2"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35070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sz="5400" dirty="0" smtClean="0"/>
              <a:t>Mercy</a:t>
            </a:r>
            <a:endParaRPr sz="5400" dirty="0"/>
          </a:p>
        </p:txBody>
      </p:sp>
      <p:sp>
        <p:nvSpPr>
          <p:cNvPr id="2" name="Content Placeholder 1"/>
          <p:cNvSpPr>
            <a:spLocks noGrp="1"/>
          </p:cNvSpPr>
          <p:nvPr>
            <p:ph idx="1"/>
          </p:nvPr>
        </p:nvSpPr>
        <p:spPr>
          <a:xfrm>
            <a:off x="304800" y="1524000"/>
            <a:ext cx="8534400" cy="4572000"/>
          </a:xfrm>
          <a:prstGeom prst="rect">
            <a:avLst/>
          </a:prstGeom>
        </p:spPr>
        <p:txBody>
          <a:bodyPr>
            <a:normAutofit fontScale="92500" lnSpcReduction="10000"/>
          </a:bodyPr>
          <a:lstStyle/>
          <a:p>
            <a:pPr marL="274320" indent="-274320" eaLnBrk="1" fontAlgn="auto" hangingPunct="1">
              <a:spcAft>
                <a:spcPts val="0"/>
              </a:spcAft>
              <a:buFont typeface="Wingdings 2"/>
              <a:buChar char=""/>
              <a:defRPr/>
            </a:pPr>
            <a:r>
              <a:rPr lang="en-US" sz="4400" dirty="0" smtClean="0"/>
              <a:t>God has love and tenderness toward mankind</a:t>
            </a:r>
          </a:p>
          <a:p>
            <a:pPr marL="274320" indent="-274320" eaLnBrk="1" fontAlgn="auto" hangingPunct="1">
              <a:spcAft>
                <a:spcPts val="0"/>
              </a:spcAft>
              <a:buFont typeface="Wingdings 2"/>
              <a:buChar char=""/>
              <a:defRPr/>
            </a:pPr>
            <a:r>
              <a:rPr lang="en-US" sz="4400" dirty="0" smtClean="0"/>
              <a:t>Examples of Jesus’ mercy to sinners</a:t>
            </a:r>
          </a:p>
          <a:p>
            <a:pPr marL="274320" indent="-274320" eaLnBrk="1" fontAlgn="auto" hangingPunct="1">
              <a:spcAft>
                <a:spcPts val="0"/>
              </a:spcAft>
              <a:buFont typeface="Wingdings 2"/>
              <a:buChar char=""/>
              <a:defRPr/>
            </a:pPr>
            <a:r>
              <a:rPr lang="en-US" sz="4400" dirty="0" smtClean="0"/>
              <a:t>God is </a:t>
            </a:r>
            <a:r>
              <a:rPr lang="en-US" sz="4400" dirty="0" smtClean="0">
                <a:solidFill>
                  <a:srgbClr val="00FF99"/>
                </a:solidFill>
              </a:rPr>
              <a:t>all-just</a:t>
            </a:r>
            <a:r>
              <a:rPr lang="en-US" sz="4400" dirty="0" smtClean="0"/>
              <a:t> AND </a:t>
            </a:r>
            <a:r>
              <a:rPr lang="en-US" sz="4400" dirty="0" smtClean="0">
                <a:solidFill>
                  <a:srgbClr val="00FF99"/>
                </a:solidFill>
              </a:rPr>
              <a:t>all-merciful</a:t>
            </a:r>
          </a:p>
          <a:p>
            <a:pPr marL="274320" indent="-274320" eaLnBrk="1" fontAlgn="auto" hangingPunct="1">
              <a:spcAft>
                <a:spcPts val="0"/>
              </a:spcAft>
              <a:buFont typeface="Wingdings 2"/>
              <a:buChar char=""/>
              <a:defRPr/>
            </a:pPr>
            <a:r>
              <a:rPr lang="en-US" sz="4400" dirty="0" smtClean="0"/>
              <a:t>God </a:t>
            </a:r>
            <a:r>
              <a:rPr lang="en-US" sz="4400" u="sng" dirty="0" smtClean="0"/>
              <a:t>loves</a:t>
            </a:r>
            <a:r>
              <a:rPr lang="en-US" sz="4400" dirty="0" smtClean="0"/>
              <a:t> the </a:t>
            </a:r>
            <a:r>
              <a:rPr lang="en-US" sz="4400" b="1" dirty="0" smtClean="0"/>
              <a:t>sinner</a:t>
            </a:r>
            <a:r>
              <a:rPr lang="en-US" sz="4400" dirty="0" smtClean="0"/>
              <a:t> but </a:t>
            </a:r>
            <a:r>
              <a:rPr lang="en-US" sz="4400" u="sng" dirty="0" smtClean="0"/>
              <a:t>hates</a:t>
            </a:r>
            <a:r>
              <a:rPr lang="en-US" sz="4400" dirty="0" smtClean="0"/>
              <a:t> the </a:t>
            </a:r>
            <a:r>
              <a:rPr lang="en-US" sz="4400" b="1" dirty="0" smtClean="0"/>
              <a:t>sin</a:t>
            </a:r>
            <a:endParaRPr lang="en-US" sz="4400" b="1" dirty="0"/>
          </a:p>
        </p:txBody>
      </p:sp>
    </p:spTree>
    <p:extLst>
      <p:ext uri="{BB962C8B-B14F-4D97-AF65-F5344CB8AC3E}">
        <p14:creationId xmlns:p14="http://schemas.microsoft.com/office/powerpoint/2010/main" val="3558494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457200" y="533400"/>
            <a:ext cx="8229600" cy="5562600"/>
          </a:xfrm>
          <a:prstGeom prst="rect">
            <a:avLst/>
          </a:prstGeom>
        </p:spPr>
        <p:txBody>
          <a:bodyPr>
            <a:normAutofit/>
          </a:bodyPr>
          <a:lstStyle/>
          <a:p>
            <a:pPr eaLnBrk="1" hangingPunct="1"/>
            <a:r>
              <a:rPr lang="en-US" sz="4400" dirty="0" smtClean="0"/>
              <a:t>Examination of conscience</a:t>
            </a:r>
          </a:p>
          <a:p>
            <a:pPr lvl="1" eaLnBrk="1" hangingPunct="1"/>
            <a:r>
              <a:rPr lang="en-US" sz="4200" dirty="0" smtClean="0"/>
              <a:t>First step to a good Confession</a:t>
            </a:r>
          </a:p>
          <a:p>
            <a:pPr lvl="1" eaLnBrk="1" hangingPunct="1"/>
            <a:r>
              <a:rPr lang="en-US" sz="4200" dirty="0" smtClean="0"/>
              <a:t>Thinking of our sins in order to do better in the future</a:t>
            </a:r>
          </a:p>
          <a:p>
            <a:pPr lvl="1" eaLnBrk="1" hangingPunct="1">
              <a:buNone/>
            </a:pPr>
            <a:endParaRPr lang="en-US" sz="1600" dirty="0" smtClean="0"/>
          </a:p>
          <a:p>
            <a:pPr eaLnBrk="1" hangingPunct="1"/>
            <a:r>
              <a:rPr lang="en-US" sz="4400" dirty="0" smtClean="0"/>
              <a:t>Amendment</a:t>
            </a:r>
          </a:p>
          <a:p>
            <a:pPr lvl="1" eaLnBrk="1" hangingPunct="1"/>
            <a:r>
              <a:rPr lang="en-US" sz="4200" dirty="0" smtClean="0"/>
              <a:t>A firm commitment not to sin again</a:t>
            </a:r>
          </a:p>
        </p:txBody>
      </p:sp>
    </p:spTree>
    <p:extLst>
      <p:ext uri="{BB962C8B-B14F-4D97-AF65-F5344CB8AC3E}">
        <p14:creationId xmlns:p14="http://schemas.microsoft.com/office/powerpoint/2010/main" val="65789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381000"/>
            <a:ext cx="7924800" cy="5715000"/>
          </a:xfrm>
          <a:prstGeom prst="rect">
            <a:avLst/>
          </a:prstGeom>
        </p:spPr>
        <p:txBody>
          <a:bodyPr/>
          <a:lstStyle/>
          <a:p>
            <a:pPr eaLnBrk="1" hangingPunct="1"/>
            <a:r>
              <a:rPr lang="en-US" sz="4400" dirty="0" smtClean="0"/>
              <a:t>Imperfect contrition</a:t>
            </a:r>
          </a:p>
          <a:p>
            <a:pPr lvl="1" eaLnBrk="1" hangingPunct="1"/>
            <a:r>
              <a:rPr lang="en-US" sz="4200" dirty="0" smtClean="0"/>
              <a:t>Sorrow for sin caused by fear of hell</a:t>
            </a:r>
          </a:p>
          <a:p>
            <a:pPr eaLnBrk="1" hangingPunct="1"/>
            <a:r>
              <a:rPr lang="en-US" sz="4400" dirty="0" smtClean="0"/>
              <a:t>Perfect contrition</a:t>
            </a:r>
          </a:p>
          <a:p>
            <a:pPr lvl="1" eaLnBrk="1" hangingPunct="1"/>
            <a:r>
              <a:rPr lang="en-US" sz="4200" dirty="0" smtClean="0"/>
              <a:t>Sorrow for sin caused by love of God</a:t>
            </a:r>
          </a:p>
        </p:txBody>
      </p:sp>
    </p:spTree>
    <p:extLst>
      <p:ext uri="{BB962C8B-B14F-4D97-AF65-F5344CB8AC3E}">
        <p14:creationId xmlns:p14="http://schemas.microsoft.com/office/powerpoint/2010/main" val="895324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381000"/>
            <a:ext cx="7848600" cy="5715000"/>
          </a:xfrm>
          <a:prstGeom prst="rect">
            <a:avLst/>
          </a:prstGeom>
        </p:spPr>
        <p:txBody>
          <a:bodyPr/>
          <a:lstStyle/>
          <a:p>
            <a:pPr eaLnBrk="1" hangingPunct="1"/>
            <a:r>
              <a:rPr lang="en-US" sz="4400" dirty="0" smtClean="0"/>
              <a:t>Penance</a:t>
            </a:r>
          </a:p>
          <a:p>
            <a:pPr lvl="1" eaLnBrk="1" hangingPunct="1"/>
            <a:r>
              <a:rPr lang="en-US" sz="4200" dirty="0" smtClean="0"/>
              <a:t>Practice of self-denial, such as fasting, giving money to the poor, extra time in prayer…</a:t>
            </a:r>
          </a:p>
        </p:txBody>
      </p:sp>
    </p:spTree>
    <p:extLst>
      <p:ext uri="{BB962C8B-B14F-4D97-AF65-F5344CB8AC3E}">
        <p14:creationId xmlns:p14="http://schemas.microsoft.com/office/powerpoint/2010/main" val="3706667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457200" y="533400"/>
            <a:ext cx="8229600" cy="5562600"/>
          </a:xfrm>
          <a:prstGeom prst="rect">
            <a:avLst/>
          </a:prstGeom>
        </p:spPr>
        <p:txBody>
          <a:bodyPr/>
          <a:lstStyle/>
          <a:p>
            <a:pPr eaLnBrk="1" hangingPunct="1"/>
            <a:r>
              <a:rPr lang="en-US" sz="4400" dirty="0" smtClean="0"/>
              <a:t>Conversion</a:t>
            </a:r>
          </a:p>
          <a:p>
            <a:pPr lvl="1" eaLnBrk="1" hangingPunct="1"/>
            <a:r>
              <a:rPr lang="en-US" sz="4200" dirty="0" smtClean="0"/>
              <a:t>An act of turning away from sin and towards God</a:t>
            </a:r>
          </a:p>
          <a:p>
            <a:pPr lvl="1" eaLnBrk="1" hangingPunct="1"/>
            <a:r>
              <a:rPr lang="en-US" sz="4200" dirty="0" smtClean="0"/>
              <a:t>A change of heart</a:t>
            </a:r>
          </a:p>
          <a:p>
            <a:pPr lvl="1" eaLnBrk="1" hangingPunct="1"/>
            <a:r>
              <a:rPr lang="en-US" sz="4200" dirty="0" smtClean="0"/>
              <a:t>“Go and sin no more.”</a:t>
            </a:r>
          </a:p>
          <a:p>
            <a:pPr eaLnBrk="1" hangingPunct="1"/>
            <a:endParaRPr lang="en-US" sz="4400" dirty="0" smtClean="0"/>
          </a:p>
        </p:txBody>
      </p:sp>
    </p:spTree>
    <p:extLst>
      <p:ext uri="{BB962C8B-B14F-4D97-AF65-F5344CB8AC3E}">
        <p14:creationId xmlns:p14="http://schemas.microsoft.com/office/powerpoint/2010/main" val="4173971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sz="5400" dirty="0" smtClean="0"/>
              <a:t>Steps to a Good Confession</a:t>
            </a:r>
            <a:endParaRPr sz="5400" dirty="0"/>
          </a:p>
        </p:txBody>
      </p:sp>
      <p:sp>
        <p:nvSpPr>
          <p:cNvPr id="19458" name="Content Placeholder 1"/>
          <p:cNvSpPr>
            <a:spLocks noGrp="1"/>
          </p:cNvSpPr>
          <p:nvPr>
            <p:ph idx="1"/>
          </p:nvPr>
        </p:nvSpPr>
        <p:spPr>
          <a:xfrm>
            <a:off x="457200" y="1524000"/>
            <a:ext cx="8229600" cy="4572000"/>
          </a:xfrm>
          <a:prstGeom prst="rect">
            <a:avLst/>
          </a:prstGeom>
        </p:spPr>
        <p:txBody>
          <a:bodyPr>
            <a:normAutofit lnSpcReduction="10000"/>
          </a:bodyPr>
          <a:lstStyle/>
          <a:p>
            <a:pPr marL="742950" indent="-742950" eaLnBrk="1" hangingPunct="1">
              <a:buFont typeface="+mj-lt"/>
              <a:buAutoNum type="arabicPeriod"/>
              <a:defRPr/>
            </a:pPr>
            <a:r>
              <a:rPr lang="en-US" sz="4400" dirty="0" smtClean="0"/>
              <a:t>Examine your conscience.</a:t>
            </a:r>
          </a:p>
          <a:p>
            <a:pPr marL="742950" indent="-742950" eaLnBrk="1" hangingPunct="1">
              <a:buFont typeface="+mj-lt"/>
              <a:buAutoNum type="arabicPeriod"/>
              <a:defRPr/>
            </a:pPr>
            <a:r>
              <a:rPr lang="en-US" sz="4400" dirty="0" smtClean="0"/>
              <a:t>Have contrition (sorrow) for your sins.  (and </a:t>
            </a:r>
            <a:r>
              <a:rPr lang="en-US" sz="4400" u="sng" dirty="0" smtClean="0"/>
              <a:t>amendment</a:t>
            </a:r>
            <a:r>
              <a:rPr lang="en-US" sz="4400" dirty="0" smtClean="0"/>
              <a:t>)</a:t>
            </a:r>
          </a:p>
          <a:p>
            <a:pPr marL="742950" indent="-742950" eaLnBrk="1" hangingPunct="1">
              <a:buFont typeface="+mj-lt"/>
              <a:buAutoNum type="arabicPeriod"/>
              <a:defRPr/>
            </a:pPr>
            <a:r>
              <a:rPr lang="en-US" sz="4400" dirty="0" smtClean="0"/>
              <a:t>Confess your sins to a priest.</a:t>
            </a:r>
          </a:p>
          <a:p>
            <a:pPr marL="742950" indent="-742950" eaLnBrk="1" hangingPunct="1">
              <a:buFont typeface="+mj-lt"/>
              <a:buAutoNum type="arabicPeriod"/>
              <a:defRPr/>
            </a:pPr>
            <a:r>
              <a:rPr lang="en-US" sz="4400" dirty="0" smtClean="0"/>
              <a:t>Receive absolution.</a:t>
            </a:r>
          </a:p>
          <a:p>
            <a:pPr marL="742950" indent="-742950" eaLnBrk="1" hangingPunct="1">
              <a:buFont typeface="+mj-lt"/>
              <a:buAutoNum type="arabicPeriod"/>
              <a:defRPr/>
            </a:pPr>
            <a:r>
              <a:rPr lang="en-US" sz="4400" dirty="0" smtClean="0"/>
              <a:t>Do penance.</a:t>
            </a:r>
          </a:p>
          <a:p>
            <a:pPr marL="742950" indent="-742950" eaLnBrk="1" hangingPunct="1">
              <a:buFont typeface="+mj-lt"/>
              <a:buAutoNum type="arabicPeriod"/>
              <a:defRPr/>
            </a:pPr>
            <a:endParaRPr lang="en-US" sz="4400" dirty="0" smtClean="0"/>
          </a:p>
          <a:p>
            <a:pPr eaLnBrk="1" hangingPunct="1">
              <a:buFont typeface="Wingdings 2" pitchFamily="18" charset="2"/>
              <a:buNone/>
              <a:defRPr/>
            </a:pPr>
            <a:endParaRPr lang="en-US" sz="4400" dirty="0" smtClean="0"/>
          </a:p>
        </p:txBody>
      </p:sp>
    </p:spTree>
    <p:extLst>
      <p:ext uri="{BB962C8B-B14F-4D97-AF65-F5344CB8AC3E}">
        <p14:creationId xmlns:p14="http://schemas.microsoft.com/office/powerpoint/2010/main" val="3558080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sz="5400" dirty="0" smtClean="0"/>
              <a:t>Sacrament of Penance</a:t>
            </a:r>
            <a:endParaRPr sz="5400" dirty="0"/>
          </a:p>
        </p:txBody>
      </p:sp>
      <p:sp>
        <p:nvSpPr>
          <p:cNvPr id="20482" name="Content Placeholder 1"/>
          <p:cNvSpPr>
            <a:spLocks noGrp="1"/>
          </p:cNvSpPr>
          <p:nvPr>
            <p:ph idx="1"/>
          </p:nvPr>
        </p:nvSpPr>
        <p:spPr>
          <a:xfrm>
            <a:off x="457200" y="1524000"/>
            <a:ext cx="8382000" cy="4572000"/>
          </a:xfrm>
          <a:prstGeom prst="rect">
            <a:avLst/>
          </a:prstGeom>
        </p:spPr>
        <p:txBody>
          <a:bodyPr>
            <a:normAutofit fontScale="92500"/>
          </a:bodyPr>
          <a:lstStyle/>
          <a:p>
            <a:pPr eaLnBrk="1" hangingPunct="1"/>
            <a:r>
              <a:rPr lang="en-US" sz="4400" dirty="0" smtClean="0"/>
              <a:t>Jesus gave us this sacrament on the evening of the day He rose from the dead.</a:t>
            </a:r>
          </a:p>
          <a:p>
            <a:pPr eaLnBrk="1" hangingPunct="1"/>
            <a:r>
              <a:rPr lang="en-US" sz="4400" dirty="0" smtClean="0"/>
              <a:t>“PEACE be with you.”</a:t>
            </a:r>
          </a:p>
          <a:p>
            <a:pPr eaLnBrk="1" hangingPunct="1"/>
            <a:r>
              <a:rPr lang="en-US" sz="4400" dirty="0" smtClean="0"/>
              <a:t>He wants us to experience the peace He gives in this sacrament.</a:t>
            </a:r>
          </a:p>
        </p:txBody>
      </p:sp>
    </p:spTree>
    <p:extLst>
      <p:ext uri="{BB962C8B-B14F-4D97-AF65-F5344CB8AC3E}">
        <p14:creationId xmlns:p14="http://schemas.microsoft.com/office/powerpoint/2010/main" val="3761391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Carry a heavy backpack around while trying to do normal tasks like tying your shoe, playing soccer, or getting out of bed in the morning. Confession takes away the heavy load of sin.</a:t>
            </a:r>
          </a:p>
          <a:p>
            <a:r>
              <a:rPr lang="en-US" dirty="0" smtClean="0"/>
              <a:t>Write about a time you needed to be forgiven or had to forgive someone. What is that like?</a:t>
            </a:r>
            <a:endParaRPr lang="en-US" dirty="0"/>
          </a:p>
        </p:txBody>
      </p:sp>
    </p:spTree>
    <p:extLst>
      <p:ext uri="{BB962C8B-B14F-4D97-AF65-F5344CB8AC3E}">
        <p14:creationId xmlns:p14="http://schemas.microsoft.com/office/powerpoint/2010/main" val="21380708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TotalTime>
  <Words>254</Words>
  <Application>Microsoft Office PowerPoint</Application>
  <PresentationFormat>On-screen Show (4:3)</PresentationFormat>
  <Paragraphs>34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Wingdings 2</vt:lpstr>
      <vt:lpstr>Clarity</vt:lpstr>
      <vt:lpstr>God’s Mercy and Forgiveness</vt:lpstr>
      <vt:lpstr>Mercy</vt:lpstr>
      <vt:lpstr>PowerPoint Presentation</vt:lpstr>
      <vt:lpstr>PowerPoint Presentation</vt:lpstr>
      <vt:lpstr>PowerPoint Presentation</vt:lpstr>
      <vt:lpstr>PowerPoint Presentation</vt:lpstr>
      <vt:lpstr>Steps to a Good Confession</vt:lpstr>
      <vt:lpstr>Sacrament of Penance</vt:lpstr>
      <vt:lpstr>PowerPoint Presentation</vt:lpstr>
    </vt:vector>
  </TitlesOfParts>
  <Company>CDOL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Sr. Mary</dc:creator>
  <cp:lastModifiedBy>Catherine, Sr. Mary</cp:lastModifiedBy>
  <cp:revision>4</cp:revision>
  <dcterms:created xsi:type="dcterms:W3CDTF">2015-06-22T21:26:02Z</dcterms:created>
  <dcterms:modified xsi:type="dcterms:W3CDTF">2015-07-16T21:11:20Z</dcterms:modified>
</cp:coreProperties>
</file>