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D68BC6-3ABC-4337-A195-237488CAB27B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D2DABF-BFB9-43B5-8676-825ACE0DE0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CvZ4l9ZI67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762" y="381000"/>
            <a:ext cx="5576888" cy="92868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Sin and Mankind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0" y="1814514"/>
            <a:ext cx="3276600" cy="3886200"/>
          </a:xfrm>
        </p:spPr>
        <p:txBody>
          <a:bodyPr>
            <a:normAutofit/>
          </a:bodyPr>
          <a:lstStyle/>
          <a:p>
            <a:r>
              <a:rPr lang="en-US" dirty="0">
                <a:latin typeface="Constantia" pitchFamily="18" charset="0"/>
              </a:rPr>
              <a:t>“Those who are well have no need of a physician, but those who are sick.  </a:t>
            </a:r>
          </a:p>
          <a:p>
            <a:endParaRPr lang="en-US" sz="1200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Go and learn what this means, ‘I desire mercy, and not sacrifice.’  </a:t>
            </a:r>
          </a:p>
          <a:p>
            <a:endParaRPr lang="en-US" sz="1200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For I came not to call the righteous, but sinners.”</a:t>
            </a:r>
          </a:p>
          <a:p>
            <a:endParaRPr lang="en-US" sz="1200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	    --Matthew 9:12-13</a:t>
            </a:r>
          </a:p>
          <a:p>
            <a:endParaRPr lang="en-US" dirty="0"/>
          </a:p>
        </p:txBody>
      </p:sp>
      <p:pic>
        <p:nvPicPr>
          <p:cNvPr id="4" name="Picture 2" descr="http://1.bp.blogspot.com/_QaqND5udNWE/TIjecLjOf7I/AAAAAAAACcU/ICvzVFrLdnw/s1600/The_Prodigal_Son_PictureSmall_W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14513"/>
            <a:ext cx="2659450" cy="38862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30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60198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Venial sin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Less serious, or committed without full knowledge or consent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Weakens our relationship with God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Good to confess them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Forgiven in Holy Communion</a:t>
            </a:r>
          </a:p>
        </p:txBody>
      </p:sp>
    </p:spTree>
    <p:extLst>
      <p:ext uri="{BB962C8B-B14F-4D97-AF65-F5344CB8AC3E}">
        <p14:creationId xmlns:p14="http://schemas.microsoft.com/office/powerpoint/2010/main" val="22233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7848600" cy="47244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Ability to judge right from wrong according to what we have learned from faith and reason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We m</a:t>
            </a:r>
            <a:r>
              <a:rPr lang="en-US" sz="4000" dirty="0" smtClean="0"/>
              <a:t>ust </a:t>
            </a:r>
            <a:r>
              <a:rPr lang="en-US" sz="4000" dirty="0" smtClean="0"/>
              <a:t>have a well-formed conscience and act in accord with 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Conscience</a:t>
            </a:r>
            <a:endParaRPr sz="5400" b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2854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Activity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1336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will complete the Capital Sins booklet.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17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Video</a:t>
            </a:r>
            <a:endParaRPr lang="en-US" dirty="0"/>
          </a:p>
        </p:txBody>
      </p:sp>
      <p:pic>
        <p:nvPicPr>
          <p:cNvPr id="3" name="CvZ4l9ZI67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143125"/>
            <a:ext cx="4572000" cy="2571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19400" y="5255696"/>
            <a:ext cx="374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Ocean of Mercy – Chris Stefanick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7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6451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First sin of man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Committed by Adam and Eve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Inherited by all human persons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Separates man from God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Denied entrance into Heaven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Original sin</a:t>
            </a:r>
            <a:endParaRPr sz="5400" b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http://static.guim.co.uk/sys-images/Observer/Pix/pictures/2010/5/26/1274903913605/adam-eve-evil-00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t="-1" b="1485"/>
          <a:stretch/>
        </p:blipFill>
        <p:spPr bwMode="auto">
          <a:xfrm>
            <a:off x="5562600" y="274638"/>
            <a:ext cx="2971800" cy="20113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7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4645152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Enticement to sin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Comes before sin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Tells us that the wrong will be good for 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Temptation </a:t>
            </a:r>
            <a:endParaRPr sz="5400" b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5269" t="1360" r="-2634" b="-1360"/>
          <a:stretch/>
        </p:blipFill>
        <p:spPr>
          <a:xfrm>
            <a:off x="5334000" y="542132"/>
            <a:ext cx="3120924" cy="18764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74593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6096000" cy="487375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 smtClean="0"/>
              <a:t>World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Persons or created things luring us away from Jesus’ teachings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 smtClean="0"/>
              <a:t>Flesh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Disordered inner urges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 smtClean="0"/>
              <a:t>Devil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Satan, other bad angels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Sources of temptation </a:t>
            </a:r>
            <a:endParaRPr sz="5400" b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 descr="http://ubdavid.org/advanced/way-to-heaven/graphics/12_world-flesh-devi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7"/>
          <a:stretch/>
        </p:blipFill>
        <p:spPr bwMode="auto">
          <a:xfrm>
            <a:off x="6096000" y="2071431"/>
            <a:ext cx="2461304" cy="393128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3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Occasion of sin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Person, place or thing that may easily cause us to sin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Overcoming </a:t>
            </a:r>
            <a:r>
              <a:rPr lang="en-US" sz="4000" dirty="0" smtClean="0"/>
              <a:t>sin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Know what leads us into sin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AVOID IT!</a:t>
            </a:r>
          </a:p>
        </p:txBody>
      </p:sp>
      <p:pic>
        <p:nvPicPr>
          <p:cNvPr id="3074" name="Picture 2" descr="http://4.bp.blogspot.com/-Dud9omE5OsY/UKP5gTpB1mI/AAAAAAAABb4/oeHRqq6XfeQ/s1600/Do-Not-Sin-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43400"/>
            <a:ext cx="19812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Offense against God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2 kinds: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Original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Actual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Sin</a:t>
            </a:r>
            <a:endParaRPr sz="5400" b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100" name="Picture 4" descr="http://4.bp.blogspot.com/_6pBmo6MdvKQ/TIeRXBG2hMI/AAAAAAAAANI/yaZgwzRCN2Y/s320/0694_sin_christian_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3886200" cy="259889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3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5181600" cy="46482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Thought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Word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Action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Omission </a:t>
            </a:r>
            <a:r>
              <a:rPr lang="en-US" sz="4000" dirty="0" smtClean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700" dirty="0" smtClean="0"/>
              <a:t>not doing </a:t>
            </a:r>
            <a:r>
              <a:rPr lang="en-US" sz="3700" dirty="0" smtClean="0"/>
              <a:t>something we </a:t>
            </a:r>
            <a:r>
              <a:rPr lang="en-US" sz="3700" dirty="0" smtClean="0"/>
              <a:t>should do</a:t>
            </a:r>
            <a:endParaRPr lang="en-US" sz="3700" dirty="0" smtClean="0"/>
          </a:p>
          <a:p>
            <a:pPr eaLnBrk="1" hangingPunct="1">
              <a:buNone/>
            </a:pPr>
            <a:endParaRPr lang="en-US" sz="4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4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4 ways to sin</a:t>
            </a:r>
            <a:endParaRPr sz="5400" b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7143"/>
          <a:stretch/>
        </p:blipFill>
        <p:spPr>
          <a:xfrm>
            <a:off x="4953000" y="1581152"/>
            <a:ext cx="2667000" cy="466724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0920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6096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4400" dirty="0" smtClean="0"/>
              <a:t>Types of </a:t>
            </a:r>
            <a:r>
              <a:rPr lang="en-US" sz="4400" u="sng" dirty="0" smtClean="0"/>
              <a:t>actual</a:t>
            </a:r>
            <a:r>
              <a:rPr lang="en-US" sz="4400" dirty="0" smtClean="0"/>
              <a:t> sin</a:t>
            </a:r>
          </a:p>
          <a:p>
            <a:pPr lvl="1">
              <a:buClr>
                <a:schemeClr val="accent2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8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Mortal</a:t>
            </a:r>
            <a:endParaRPr lang="en-US" sz="4000" b="1" u="sng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  <a:p>
            <a:pPr lvl="1">
              <a:buClr>
                <a:schemeClr val="accent2">
                  <a:shade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sz="8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Venial</a:t>
            </a:r>
          </a:p>
        </p:txBody>
      </p:sp>
      <p:pic>
        <p:nvPicPr>
          <p:cNvPr id="3" name="Picture 2" descr="http://momiliesandmore.files.wordpress.com/2014/05/sin-venial-and-mor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67200"/>
            <a:ext cx="6702425" cy="210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9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381000" y="304800"/>
            <a:ext cx="8610600" cy="60960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Mortal sin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Worst kind of sin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Kills God’s life within us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Can’t go to Heaven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Must be forgiven in Confession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4000" dirty="0" smtClean="0"/>
              <a:t>Requires: 1. </a:t>
            </a:r>
            <a:r>
              <a:rPr lang="en-US" sz="4000" u="sng" dirty="0" smtClean="0">
                <a:solidFill>
                  <a:srgbClr val="00FF99"/>
                </a:solidFill>
              </a:rPr>
              <a:t>serious matter</a:t>
            </a:r>
            <a:r>
              <a:rPr lang="en-US" sz="4000" dirty="0" smtClean="0"/>
              <a:t>,          2. </a:t>
            </a:r>
            <a:r>
              <a:rPr lang="en-US" sz="4000" u="sng" dirty="0" smtClean="0">
                <a:solidFill>
                  <a:srgbClr val="00FF99"/>
                </a:solidFill>
              </a:rPr>
              <a:t>full knowledge</a:t>
            </a:r>
            <a:r>
              <a:rPr lang="en-US" sz="4000" dirty="0" smtClean="0"/>
              <a:t>, 3. </a:t>
            </a:r>
            <a:r>
              <a:rPr lang="en-US" sz="4000" u="sng" dirty="0" smtClean="0">
                <a:solidFill>
                  <a:srgbClr val="00FF99"/>
                </a:solidFill>
              </a:rPr>
              <a:t>full consent</a:t>
            </a:r>
          </a:p>
        </p:txBody>
      </p:sp>
    </p:spTree>
    <p:extLst>
      <p:ext uri="{BB962C8B-B14F-4D97-AF65-F5344CB8AC3E}">
        <p14:creationId xmlns:p14="http://schemas.microsoft.com/office/powerpoint/2010/main" val="13825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270</Words>
  <Application>Microsoft Office PowerPoint</Application>
  <PresentationFormat>On-screen Show (4:3)</PresentationFormat>
  <Paragraphs>63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Schoolbook</vt:lpstr>
      <vt:lpstr>Constantia</vt:lpstr>
      <vt:lpstr>Wingdings</vt:lpstr>
      <vt:lpstr>Wingdings 2</vt:lpstr>
      <vt:lpstr>Oriel</vt:lpstr>
      <vt:lpstr>Sin and Mankind</vt:lpstr>
      <vt:lpstr>Original sin</vt:lpstr>
      <vt:lpstr>Temptation </vt:lpstr>
      <vt:lpstr>Sources of temptation </vt:lpstr>
      <vt:lpstr>PowerPoint Presentation</vt:lpstr>
      <vt:lpstr>Sin</vt:lpstr>
      <vt:lpstr>4 ways to sin</vt:lpstr>
      <vt:lpstr>PowerPoint Presentation</vt:lpstr>
      <vt:lpstr>PowerPoint Presentation</vt:lpstr>
      <vt:lpstr>PowerPoint Presentation</vt:lpstr>
      <vt:lpstr>Conscience</vt:lpstr>
      <vt:lpstr>Activity</vt:lpstr>
      <vt:lpstr>Video</vt:lpstr>
    </vt:vector>
  </TitlesOfParts>
  <Company>CDOL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Catherine, Sr. Mary</dc:creator>
  <cp:lastModifiedBy>Catherine, Sr. Mary</cp:lastModifiedBy>
  <cp:revision>10</cp:revision>
  <dcterms:created xsi:type="dcterms:W3CDTF">2015-06-22T21:23:15Z</dcterms:created>
  <dcterms:modified xsi:type="dcterms:W3CDTF">2015-10-21T02:39:39Z</dcterms:modified>
</cp:coreProperties>
</file>