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0" r:id="rId4"/>
    <p:sldId id="259" r:id="rId5"/>
    <p:sldId id="265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3022-2FA3-46F2-8874-06B59E9FB6D4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BFB6-8565-4852-A056-82A7D51B14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3022-2FA3-46F2-8874-06B59E9FB6D4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BFB6-8565-4852-A056-82A7D51B14D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3022-2FA3-46F2-8874-06B59E9FB6D4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BFB6-8565-4852-A056-82A7D51B14D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3022-2FA3-46F2-8874-06B59E9FB6D4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BFB6-8565-4852-A056-82A7D51B14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3022-2FA3-46F2-8874-06B59E9FB6D4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BFB6-8565-4852-A056-82A7D51B14D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3022-2FA3-46F2-8874-06B59E9FB6D4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BFB6-8565-4852-A056-82A7D51B14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3022-2FA3-46F2-8874-06B59E9FB6D4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BFB6-8565-4852-A056-82A7D51B14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3022-2FA3-46F2-8874-06B59E9FB6D4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BFB6-8565-4852-A056-82A7D51B14D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3022-2FA3-46F2-8874-06B59E9FB6D4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BFB6-8565-4852-A056-82A7D51B14D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3022-2FA3-46F2-8874-06B59E9FB6D4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BFB6-8565-4852-A056-82A7D51B14DC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13022-2FA3-46F2-8874-06B59E9FB6D4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BBFB6-8565-4852-A056-82A7D51B14D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0213022-2FA3-46F2-8874-06B59E9FB6D4}" type="datetimeFigureOut">
              <a:rPr lang="en-US" smtClean="0"/>
              <a:t>9/14/2015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616BBFB6-8565-4852-A056-82A7D51B14DC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sumaXbjP2Kg" TargetMode="External"/><Relationship Id="rId2" Type="http://schemas.openxmlformats.org/officeDocument/2006/relationships/hyperlink" Target="https://www.youtube.com/watch?v=mgWfr7FTwv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The Prophets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143000"/>
          </a:xfrm>
        </p:spPr>
        <p:txBody>
          <a:bodyPr/>
          <a:lstStyle/>
          <a:p>
            <a:r>
              <a:rPr lang="en-US" dirty="0" smtClean="0"/>
              <a:t>John’s Preaching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524000"/>
            <a:ext cx="8686800" cy="5105400"/>
          </a:xfrm>
        </p:spPr>
        <p:txBody>
          <a:bodyPr/>
          <a:lstStyle/>
          <a:p>
            <a:r>
              <a:rPr lang="en-US" dirty="0" smtClean="0"/>
              <a:t>John preaches the same words that the prophet Isaiah preached in the Old Testament concerning Jesus</a:t>
            </a:r>
          </a:p>
          <a:p>
            <a:r>
              <a:rPr lang="en-US" dirty="0" smtClean="0"/>
              <a:t>John also gives advise to the people coming to be baptized on how to live good and holy lives</a:t>
            </a:r>
          </a:p>
          <a:p>
            <a:r>
              <a:rPr lang="en-US" dirty="0" smtClean="0"/>
              <a:t>Lk 3:16 In this verse John tells us that he is not the Messiah but that he is preparing the way for him</a:t>
            </a:r>
          </a:p>
          <a:p>
            <a:r>
              <a:rPr lang="en-US" dirty="0" smtClean="0"/>
              <a:t>He also says that the Messiah will be far greater than himself</a:t>
            </a:r>
          </a:p>
          <a:p>
            <a:r>
              <a:rPr lang="en-US" dirty="0" smtClean="0"/>
              <a:t>And in verse 22 we see this</a:t>
            </a:r>
          </a:p>
          <a:p>
            <a:pPr lvl="1"/>
            <a:r>
              <a:rPr lang="en-US" dirty="0" smtClean="0"/>
              <a:t>“and the Holy Spirit descended upon him in bodily form like a dove. And a voice came from heaven, “You are my beloved Son; with you I am well pleased.”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41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914400"/>
          </a:xfrm>
        </p:spPr>
        <p:txBody>
          <a:bodyPr/>
          <a:lstStyle/>
          <a:p>
            <a:r>
              <a:rPr lang="en-US" dirty="0" smtClean="0"/>
              <a:t>What is a Prophet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04800" y="990600"/>
            <a:ext cx="8458200" cy="5562600"/>
          </a:xfrm>
        </p:spPr>
        <p:txBody>
          <a:bodyPr/>
          <a:lstStyle/>
          <a:p>
            <a:pPr marL="18288" indent="0">
              <a:buNone/>
            </a:pPr>
            <a:endParaRPr lang="en-US" u="sng" dirty="0" smtClean="0">
              <a:effectLst/>
              <a:hlinkClick r:id="rId2"/>
            </a:endParaRPr>
          </a:p>
          <a:p>
            <a:pPr marL="18288" indent="0">
              <a:buNone/>
            </a:pPr>
            <a:endParaRPr lang="en-US" u="sng" dirty="0">
              <a:hlinkClick r:id="rId2"/>
            </a:endParaRPr>
          </a:p>
          <a:p>
            <a:pPr marL="18288" indent="0">
              <a:buNone/>
            </a:pPr>
            <a:r>
              <a:rPr lang="en-US" u="sng" dirty="0">
                <a:hlinkClick r:id="rId3"/>
              </a:rPr>
              <a:t>https://</a:t>
            </a:r>
            <a:r>
              <a:rPr lang="en-US" u="sng" dirty="0" smtClean="0">
                <a:hlinkClick r:id="rId3"/>
              </a:rPr>
              <a:t>www.youtube.com/watch?v=sumaXbjP2Kg</a:t>
            </a:r>
            <a:r>
              <a:rPr lang="en-US" u="sng" dirty="0" smtClean="0"/>
              <a:t>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514600"/>
            <a:ext cx="3657600" cy="38462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22231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86800" cy="1143000"/>
          </a:xfrm>
        </p:spPr>
        <p:txBody>
          <a:bodyPr/>
          <a:lstStyle/>
          <a:p>
            <a:r>
              <a:rPr lang="en-US" dirty="0" smtClean="0"/>
              <a:t>Different Types of Prophets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447800"/>
            <a:ext cx="8686800" cy="5029200"/>
          </a:xfrm>
        </p:spPr>
        <p:txBody>
          <a:bodyPr/>
          <a:lstStyle/>
          <a:p>
            <a:r>
              <a:rPr lang="en-US" dirty="0" smtClean="0"/>
              <a:t>There are Two Categories that the Prophets fit into</a:t>
            </a:r>
          </a:p>
          <a:p>
            <a:pPr lvl="1"/>
            <a:r>
              <a:rPr lang="en-US" dirty="0" smtClean="0"/>
              <a:t>Major And Minor</a:t>
            </a:r>
          </a:p>
          <a:p>
            <a:r>
              <a:rPr lang="en-US" dirty="0" smtClean="0"/>
              <a:t>The Major Prophets are:</a:t>
            </a:r>
          </a:p>
          <a:p>
            <a:pPr lvl="1"/>
            <a:r>
              <a:rPr lang="en-US" dirty="0" smtClean="0"/>
              <a:t>Isaiah, Jeremiah, Ezekiel, And Daniel</a:t>
            </a:r>
          </a:p>
          <a:p>
            <a:r>
              <a:rPr lang="en-US" dirty="0" smtClean="0"/>
              <a:t>The Minor Prophets are:</a:t>
            </a:r>
          </a:p>
          <a:p>
            <a:pPr lvl="1"/>
            <a:r>
              <a:rPr lang="en-US" dirty="0" smtClean="0"/>
              <a:t>Hosea, Joel, Amos, Obadiah, </a:t>
            </a:r>
            <a:r>
              <a:rPr lang="en-US" dirty="0"/>
              <a:t>J</a:t>
            </a:r>
            <a:r>
              <a:rPr lang="en-US" dirty="0" smtClean="0"/>
              <a:t>onah, Micah, Nahum, Habakkuk, Zephaniah, Haggai, Zechariah, and Malachi</a:t>
            </a:r>
          </a:p>
          <a:p>
            <a:r>
              <a:rPr lang="en-US" dirty="0" smtClean="0"/>
              <a:t>They are grouped this way based on how long there writings were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4973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28600"/>
            <a:ext cx="8458200" cy="914400"/>
          </a:xfrm>
        </p:spPr>
        <p:txBody>
          <a:bodyPr/>
          <a:lstStyle/>
          <a:p>
            <a:r>
              <a:rPr lang="en-US" dirty="0" smtClean="0"/>
              <a:t>How Do They Speak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81000" y="1371600"/>
            <a:ext cx="8458200" cy="5029200"/>
          </a:xfrm>
        </p:spPr>
        <p:txBody>
          <a:bodyPr/>
          <a:lstStyle/>
          <a:p>
            <a:r>
              <a:rPr lang="en-US" dirty="0" smtClean="0"/>
              <a:t>The Prophets all share with us God’s Message</a:t>
            </a:r>
          </a:p>
          <a:p>
            <a:pPr lvl="1"/>
            <a:r>
              <a:rPr lang="en-US" dirty="0" smtClean="0"/>
              <a:t>However they do it in different ways</a:t>
            </a:r>
          </a:p>
          <a:p>
            <a:r>
              <a:rPr lang="en-US" dirty="0" smtClean="0"/>
              <a:t>Ezekiel acted out or lived all of his prophesies</a:t>
            </a:r>
          </a:p>
          <a:p>
            <a:pPr lvl="1"/>
            <a:r>
              <a:rPr lang="en-US" dirty="0" smtClean="0"/>
              <a:t>He also had visions</a:t>
            </a:r>
          </a:p>
          <a:p>
            <a:r>
              <a:rPr lang="en-US" dirty="0" smtClean="0"/>
              <a:t>Moses spoke to God face to face and brought His written word to the People</a:t>
            </a:r>
          </a:p>
          <a:p>
            <a:pPr lvl="1"/>
            <a:r>
              <a:rPr lang="en-US" dirty="0" smtClean="0"/>
              <a:t>The Ten Commandments</a:t>
            </a:r>
          </a:p>
          <a:p>
            <a:r>
              <a:rPr lang="en-US" dirty="0" smtClean="0"/>
              <a:t>Jeremiah wrote Lamentations which is a form of Poetry </a:t>
            </a:r>
          </a:p>
          <a:p>
            <a:pPr lvl="1"/>
            <a:r>
              <a:rPr lang="en-US" dirty="0" smtClean="0"/>
              <a:t>We sing these lamentations on Holy Saturday during Tenebrae</a:t>
            </a:r>
          </a:p>
          <a:p>
            <a:pPr lvl="1"/>
            <a:r>
              <a:rPr lang="en-US" dirty="0" smtClean="0"/>
              <a:t>Tenebrae means ‘Shadows’ and it remembers that Jesus died and is no longer with us in the world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6650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Prophets lead us to Jesus and connect the Old Testament with the New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Examples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223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143000"/>
          </a:xfrm>
        </p:spPr>
        <p:txBody>
          <a:bodyPr/>
          <a:lstStyle/>
          <a:p>
            <a:r>
              <a:rPr lang="en-US" dirty="0" smtClean="0"/>
              <a:t>Elijah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990600"/>
            <a:ext cx="8686800" cy="5638800"/>
          </a:xfrm>
        </p:spPr>
        <p:txBody>
          <a:bodyPr>
            <a:normAutofit/>
          </a:bodyPr>
          <a:lstStyle/>
          <a:p>
            <a:r>
              <a:rPr lang="en-US" dirty="0" smtClean="0"/>
              <a:t>Elijah and the Prophets of Baal [1 Kings 18:21-40]</a:t>
            </a:r>
          </a:p>
          <a:p>
            <a:pPr lvl="1"/>
            <a:r>
              <a:rPr lang="en-US" dirty="0" smtClean="0"/>
              <a:t>The people of Israel had turned there backs on God and were worshipping Baal</a:t>
            </a:r>
          </a:p>
          <a:p>
            <a:pPr lvl="1"/>
            <a:r>
              <a:rPr lang="en-US" dirty="0" smtClean="0"/>
              <a:t>Elijah sought to right this and challenged the prophets of Baal to see who’s God the people of Israel would serve</a:t>
            </a:r>
          </a:p>
          <a:p>
            <a:pPr lvl="1"/>
            <a:r>
              <a:rPr lang="en-US" dirty="0" smtClean="0"/>
              <a:t>They made two altars and each offered a sacrifice to their God</a:t>
            </a:r>
          </a:p>
          <a:p>
            <a:pPr lvl="1"/>
            <a:r>
              <a:rPr lang="en-US" dirty="0" smtClean="0"/>
              <a:t>Their God would send down fire to burn the sacrifice</a:t>
            </a:r>
          </a:p>
          <a:p>
            <a:pPr lvl="1"/>
            <a:r>
              <a:rPr lang="en-US" dirty="0" smtClean="0"/>
              <a:t>The prophets of </a:t>
            </a:r>
            <a:r>
              <a:rPr lang="en-US" dirty="0"/>
              <a:t>B</a:t>
            </a:r>
            <a:r>
              <a:rPr lang="en-US" dirty="0" smtClean="0"/>
              <a:t>aal danced and cut themselves to call down fire from Baal to burn the sacrifice and nothing happened</a:t>
            </a:r>
          </a:p>
          <a:p>
            <a:pPr lvl="1"/>
            <a:r>
              <a:rPr lang="en-US" dirty="0" smtClean="0"/>
              <a:t>Elijah built an altar out of twelve stones and dug a trench around it</a:t>
            </a:r>
            <a:endParaRPr lang="en-US" dirty="0"/>
          </a:p>
          <a:p>
            <a:pPr lvl="1"/>
            <a:r>
              <a:rPr lang="en-US" dirty="0" smtClean="0"/>
              <a:t>He then poured 4 jars of water and poured it over the altar and the sacrifice</a:t>
            </a:r>
          </a:p>
          <a:p>
            <a:pPr lvl="1"/>
            <a:r>
              <a:rPr lang="en-US" dirty="0" smtClean="0"/>
              <a:t> Elijah then prayed (1Kg 18:36-38) and God sent down fire to consume the offering</a:t>
            </a:r>
          </a:p>
          <a:p>
            <a:pPr lvl="1"/>
            <a:r>
              <a:rPr lang="en-US" dirty="0" smtClean="0"/>
              <a:t>Elijah then slit the throats of the prophets of Baal</a:t>
            </a:r>
          </a:p>
        </p:txBody>
      </p:sp>
    </p:spTree>
    <p:extLst>
      <p:ext uri="{BB962C8B-B14F-4D97-AF65-F5344CB8AC3E}">
        <p14:creationId xmlns:p14="http://schemas.microsoft.com/office/powerpoint/2010/main" val="1122292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143000"/>
          </a:xfrm>
        </p:spPr>
        <p:txBody>
          <a:bodyPr/>
          <a:lstStyle/>
          <a:p>
            <a:r>
              <a:rPr lang="en-US" dirty="0" smtClean="0"/>
              <a:t>Elisha, Elijah’s Disciple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524000"/>
            <a:ext cx="8686800" cy="5105400"/>
          </a:xfrm>
        </p:spPr>
        <p:txBody>
          <a:bodyPr/>
          <a:lstStyle/>
          <a:p>
            <a:r>
              <a:rPr lang="en-US" dirty="0" smtClean="0"/>
              <a:t>Elisha succeeds Elijah [2 Kings 2:1-18]</a:t>
            </a:r>
          </a:p>
          <a:p>
            <a:pPr lvl="1"/>
            <a:r>
              <a:rPr lang="en-US" dirty="0" smtClean="0"/>
              <a:t>Elisha sees Elijah taken into Heaven in a fiery chariot</a:t>
            </a:r>
          </a:p>
          <a:p>
            <a:pPr lvl="1"/>
            <a:r>
              <a:rPr lang="en-US" dirty="0" smtClean="0"/>
              <a:t>Elisha then performs the same miracle that Elijah did immediately before being taken up into Heaven</a:t>
            </a:r>
          </a:p>
          <a:p>
            <a:pPr lvl="1"/>
            <a:r>
              <a:rPr lang="en-US" dirty="0" smtClean="0"/>
              <a:t>This shows that what Elisha had asked for was given to him </a:t>
            </a:r>
          </a:p>
          <a:p>
            <a:r>
              <a:rPr lang="en-US" dirty="0" smtClean="0"/>
              <a:t>Elisha purifies the water [2 Kings 2:19-22]</a:t>
            </a:r>
          </a:p>
          <a:p>
            <a:pPr lvl="1"/>
            <a:r>
              <a:rPr lang="en-US" dirty="0" smtClean="0"/>
              <a:t>Elisha blesses the water with salt to make it life giving</a:t>
            </a:r>
          </a:p>
          <a:p>
            <a:r>
              <a:rPr lang="en-US" dirty="0" smtClean="0"/>
              <a:t>Elisha and the She-Bears [2 kings 2:23-25]</a:t>
            </a:r>
          </a:p>
          <a:p>
            <a:pPr lvl="1"/>
            <a:r>
              <a:rPr lang="en-US" dirty="0" smtClean="0"/>
              <a:t>This story shows the dignity of the prophets and the respect that is to be shown to them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41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143000"/>
          </a:xfrm>
        </p:spPr>
        <p:txBody>
          <a:bodyPr/>
          <a:lstStyle/>
          <a:p>
            <a:r>
              <a:rPr lang="en-US" dirty="0" smtClean="0"/>
              <a:t>Isaiah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524000"/>
            <a:ext cx="8686800" cy="5105400"/>
          </a:xfrm>
        </p:spPr>
        <p:txBody>
          <a:bodyPr/>
          <a:lstStyle/>
          <a:p>
            <a:r>
              <a:rPr lang="en-US" dirty="0" smtClean="0"/>
              <a:t>In Advent</a:t>
            </a:r>
          </a:p>
          <a:p>
            <a:pPr lvl="1"/>
            <a:r>
              <a:rPr lang="en-US" dirty="0" smtClean="0"/>
              <a:t>Isaiah 7:14; 9:2,6-7; 60:1,3 </a:t>
            </a:r>
          </a:p>
          <a:p>
            <a:r>
              <a:rPr lang="en-US" dirty="0" smtClean="0"/>
              <a:t>In Lent</a:t>
            </a:r>
          </a:p>
          <a:p>
            <a:pPr lvl="1"/>
            <a:r>
              <a:rPr lang="en-US" dirty="0" smtClean="0"/>
              <a:t>Isaiah 52:13-53:12</a:t>
            </a:r>
          </a:p>
          <a:p>
            <a:pPr lvl="1"/>
            <a:r>
              <a:rPr lang="en-US" dirty="0" smtClean="0"/>
              <a:t>Isaiah 53:3,4,5,7</a:t>
            </a:r>
          </a:p>
          <a:p>
            <a:r>
              <a:rPr lang="en-US" dirty="0" smtClean="0"/>
              <a:t>Suffering Servant Songs</a:t>
            </a:r>
          </a:p>
          <a:p>
            <a:pPr lvl="1"/>
            <a:r>
              <a:rPr lang="en-US" dirty="0" smtClean="0"/>
              <a:t>Isaiah 42:1-4; 49:1-6; 50:4-9; 52:13-53:12; 61:1-3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41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610600" cy="1143000"/>
          </a:xfrm>
        </p:spPr>
        <p:txBody>
          <a:bodyPr/>
          <a:lstStyle/>
          <a:p>
            <a:r>
              <a:rPr lang="en-US" dirty="0" smtClean="0"/>
              <a:t>John the Baptist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>
          <a:xfrm>
            <a:off x="228600" y="1524000"/>
            <a:ext cx="8686800" cy="5105400"/>
          </a:xfrm>
        </p:spPr>
        <p:txBody>
          <a:bodyPr/>
          <a:lstStyle/>
          <a:p>
            <a:r>
              <a:rPr lang="en-US" dirty="0" smtClean="0"/>
              <a:t>The Connection between the Old and the New Testament</a:t>
            </a:r>
          </a:p>
          <a:p>
            <a:r>
              <a:rPr lang="en-US" dirty="0" smtClean="0"/>
              <a:t>Luke 1-3:22</a:t>
            </a:r>
          </a:p>
          <a:p>
            <a:pPr lvl="1"/>
            <a:r>
              <a:rPr lang="en-US" dirty="0" smtClean="0"/>
              <a:t>In the beginning of Luke we see paralleled stories of John and Jesus</a:t>
            </a:r>
          </a:p>
          <a:p>
            <a:pPr lvl="1"/>
            <a:r>
              <a:rPr lang="en-US" dirty="0" smtClean="0"/>
              <a:t>Both have an annunciation account, a birth scene, and a Canticle</a:t>
            </a:r>
          </a:p>
          <a:p>
            <a:pPr lvl="1"/>
            <a:r>
              <a:rPr lang="en-US" dirty="0" smtClean="0"/>
              <a:t>However Jesus is given priority be having the presentation included and during the Visitation of Mary to Elizabeth (Lk 1:39-45)</a:t>
            </a:r>
          </a:p>
          <a:p>
            <a:r>
              <a:rPr lang="en-US" dirty="0" smtClean="0"/>
              <a:t>Here we have the Last Prophet meeting Jesus and leaping for joy in the presence of Jesus</a:t>
            </a:r>
          </a:p>
          <a:p>
            <a:r>
              <a:rPr lang="en-US" dirty="0" smtClean="0"/>
              <a:t>John acts as the connection of the Old Testament to the New leading us to Jesus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2418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Slipstream">
  <a:themeElements>
    <a:clrScheme name="Slipstream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Slipstream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pstream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888</TotalTime>
  <Words>667</Words>
  <Application>Microsoft Office PowerPoint</Application>
  <PresentationFormat>On-screen Show (4:3)</PresentationFormat>
  <Paragraphs>69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Georgia</vt:lpstr>
      <vt:lpstr>Trebuchet MS</vt:lpstr>
      <vt:lpstr>Slipstream</vt:lpstr>
      <vt:lpstr>The Prophets</vt:lpstr>
      <vt:lpstr>What is a Prophet</vt:lpstr>
      <vt:lpstr>Different Types of Prophets</vt:lpstr>
      <vt:lpstr>How Do They Speak</vt:lpstr>
      <vt:lpstr>The Prophets lead us to Jesus and connect the Old Testament with the New</vt:lpstr>
      <vt:lpstr>Elijah</vt:lpstr>
      <vt:lpstr>Elisha, Elijah’s Disciple</vt:lpstr>
      <vt:lpstr>Isaiah</vt:lpstr>
      <vt:lpstr>John the Baptist</vt:lpstr>
      <vt:lpstr>John’s Preaching</vt:lpstr>
    </vt:vector>
  </TitlesOfParts>
  <Company>Catholic Diocese of Lincoln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Prophets</dc:title>
  <dc:creator>User</dc:creator>
  <cp:lastModifiedBy>Catherine, Sr. Mary</cp:lastModifiedBy>
  <cp:revision>12</cp:revision>
  <dcterms:created xsi:type="dcterms:W3CDTF">2015-03-30T13:05:43Z</dcterms:created>
  <dcterms:modified xsi:type="dcterms:W3CDTF">2015-09-14T21:21:38Z</dcterms:modified>
</cp:coreProperties>
</file>