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A8558A7-70EE-4873-8B56-1AD7C57D4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8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5AC2-F666-4AA4-9A60-5C6913FF4CD2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48E8-9EAD-4C84-AFF0-F9C7114E4E3D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10E26-AF4D-4E00-9010-B5BF52BD9DD9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7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1EFC8-E1DD-4E84-BA61-5EE1347DD79E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1FD8-76CC-4545-B0C3-12462F599A3C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38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37368-79E4-4C31-B416-95AD78A26F3F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FF19-F6C5-4322-BE81-F86FD789E5A7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CFB8-0ADD-4A98-A29E-7243BB3C60ED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DDFB9-8641-4EDD-8F48-39EAD93CD81D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8F48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72CE-2523-4526-AB6B-FB52700588D6}" type="slidenum">
              <a:rPr lang="en-US">
                <a:solidFill>
                  <a:srgbClr val="078F4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8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6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78F48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78F48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defTabSz="914400">
              <a:defRPr/>
            </a:pPr>
            <a:fld id="{A872C6EB-B0C3-425B-BBFD-BE0229C6A2E3}" type="slidenum">
              <a:rPr lang="en-US">
                <a:solidFill>
                  <a:srgbClr val="078F48"/>
                </a:solidFill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srgbClr val="078F48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18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o0JMs-evQ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Perpetua" pitchFamily="18" charset="0"/>
              </a:rPr>
              <a:t>“When the Lord saw that he turned aside to see, God called to him out of the bush, “Moses, Moses!” And he said, “Here am I.”                                                                                         --Exodus 3:4</a:t>
            </a:r>
            <a:endParaRPr lang="en-US" sz="280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800" smtClean="0">
                <a:latin typeface="Papyrus" pitchFamily="66" charset="0"/>
              </a:rPr>
              <a:t>The Holy Prophet Moses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3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" t="2381" r="6257" b="9524"/>
          <a:stretch/>
        </p:blipFill>
        <p:spPr>
          <a:xfrm>
            <a:off x="705278" y="381000"/>
            <a:ext cx="4003589" cy="24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3737747" cy="24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19200"/>
            <a:ext cx="3758184" cy="24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372" y="4114800"/>
            <a:ext cx="3291840" cy="2468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86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Flight from Egypt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90600" y="1417638"/>
            <a:ext cx="8153400" cy="4525962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After the last plague Pharaoh let the Israelites leave Egypt.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Shortly after he let them leave he changed his mind.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Pharaoh sent his army to capture them.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As the Israelites approached the Red Sea, Moses parted the Sea.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The Israelites made it to the other side.</a:t>
            </a:r>
          </a:p>
          <a:p>
            <a:pPr eaLnBrk="1" hangingPunct="1"/>
            <a:r>
              <a:rPr lang="en-US" altLang="en-US" sz="3000" dirty="0" smtClean="0">
                <a:ea typeface="ＭＳ Ｐゴシック" panose="020B0600070205080204" pitchFamily="34" charset="-128"/>
              </a:rPr>
              <a:t>All the Egyptians were drowned in the Sea.</a:t>
            </a:r>
          </a:p>
        </p:txBody>
      </p:sp>
    </p:spTree>
    <p:extLst>
      <p:ext uri="{BB962C8B-B14F-4D97-AF65-F5344CB8AC3E}">
        <p14:creationId xmlns:p14="http://schemas.microsoft.com/office/powerpoint/2010/main" val="271429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ovieboozer.com/wp-content/uploads/2015/01/prince-of-egypt-red-sea-par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992531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4510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Role Play Activity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Have half the students pretend they are Egyptian soldiers on chariots trying to catch the Israelites.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One student is Moses parting the Sea.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Once the Israelites all pass through the Sea they celebrate on the banks of the Red Sea. </a:t>
            </a:r>
          </a:p>
        </p:txBody>
      </p:sp>
    </p:spTree>
    <p:extLst>
      <p:ext uri="{BB962C8B-B14F-4D97-AF65-F5344CB8AC3E}">
        <p14:creationId xmlns:p14="http://schemas.microsoft.com/office/powerpoint/2010/main" val="140039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Video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772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Pillar of Fire and the Parting of the Red Sea 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endParaRPr lang="en-US" altLang="en-US" dirty="0" smtClean="0">
              <a:ea typeface="ＭＳ Ｐゴシック" panose="020B0600070205080204" pitchFamily="34" charset="-128"/>
              <a:hlinkClick r:id="rId2"/>
            </a:endParaRPr>
          </a:p>
          <a:p>
            <a:pPr marL="0" indent="0" eaLnBrk="1" hangingPunct="1">
              <a:buNone/>
            </a:pPr>
            <a:r>
              <a:rPr lang="en-US" altLang="en-US" sz="2800" dirty="0" smtClean="0">
                <a:ea typeface="ＭＳ Ｐゴシック" panose="020B0600070205080204" pitchFamily="34" charset="-128"/>
                <a:hlinkClick r:id="rId2"/>
              </a:rPr>
              <a:t>https://www.youtube.com/watch?v=Jo0JMs-evQU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366" y="2262981"/>
            <a:ext cx="5633268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226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Israelites in the Wilderness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5257800" cy="480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At Mt. Sinai God established a covenant with the Israelites.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God gave the Israelites the Ten Commandments to the people to follow.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Ten Commandments are binding for all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25980"/>
            <a:ext cx="2729764" cy="3749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965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Israelites in Egypt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number of Israelites was increasing rapidly.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Pharaoh ordered the death of every newborn Israelite boy.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was sent down the Nile river by his mother.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was found by Pharaoh’s daughter.</a:t>
            </a:r>
          </a:p>
        </p:txBody>
      </p:sp>
    </p:spTree>
    <p:extLst>
      <p:ext uri="{BB962C8B-B14F-4D97-AF65-F5344CB8AC3E}">
        <p14:creationId xmlns:p14="http://schemas.microsoft.com/office/powerpoint/2010/main" val="104308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"/>
            <a:ext cx="492369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3505200"/>
            <a:ext cx="5158092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860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was raised as a child in Pharaoh’s palace.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witnessed an Egyptian striking an Israelite. He responded by killing the Egyptian.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fled Egypt and became a shepherd.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God appeared to Moses in a burning bush and revealed Himself as “Yahweh”.  </a:t>
            </a:r>
          </a:p>
        </p:txBody>
      </p:sp>
    </p:spTree>
    <p:extLst>
      <p:ext uri="{BB962C8B-B14F-4D97-AF65-F5344CB8AC3E}">
        <p14:creationId xmlns:p14="http://schemas.microsoft.com/office/powerpoint/2010/main" val="160325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and the Burning Bush </a:t>
            </a:r>
            <a:r>
              <a:rPr lang="en-US" altLang="en-US" sz="2400" dirty="0">
                <a:ea typeface="ＭＳ Ｐゴシック" panose="020B0600070205080204" pitchFamily="34" charset="-128"/>
              </a:rPr>
              <a:t/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Exodus 3:1-22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0" y="2130425"/>
            <a:ext cx="6350000" cy="3695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4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Moses Returns to Egypt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God instructs Moses to lead the Israelites out of Egypt.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Pharaoh is reluctant to release the Israelites from slavery.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last plague persuades Pharaoh to release the Israelites.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plagues were sent upon the Egyptians to teach them that Yahweh is the true God.</a:t>
            </a:r>
          </a:p>
        </p:txBody>
      </p:sp>
    </p:spTree>
    <p:extLst>
      <p:ext uri="{BB962C8B-B14F-4D97-AF65-F5344CB8AC3E}">
        <p14:creationId xmlns:p14="http://schemas.microsoft.com/office/powerpoint/2010/main" val="229095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Passover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Passover was the special meal that each Israelite family celebrated.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meal consisted of a lamb, unleavened bread, and bitter herbs.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blood of the lamb was put on the doorposts.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blood saved them from losing their first born child.</a:t>
            </a:r>
          </a:p>
        </p:txBody>
      </p:sp>
    </p:spTree>
    <p:extLst>
      <p:ext uri="{BB962C8B-B14F-4D97-AF65-F5344CB8AC3E}">
        <p14:creationId xmlns:p14="http://schemas.microsoft.com/office/powerpoint/2010/main" val="370669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shmanly.files.wordpress.com/2011/04/passov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389769" cy="6583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Eucharist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Eucharist is the fulfillment of the Passover.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Jesus is the new lamb that is sacrificed.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We eat His body and drink His blood each time we attend Mass.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His sacrifice saves us from eternal death in Hell and enables us to be in a relationship with Him. </a:t>
            </a:r>
          </a:p>
        </p:txBody>
      </p:sp>
    </p:spTree>
    <p:extLst>
      <p:ext uri="{BB962C8B-B14F-4D97-AF65-F5344CB8AC3E}">
        <p14:creationId xmlns:p14="http://schemas.microsoft.com/office/powerpoint/2010/main" val="1190538319"/>
      </p:ext>
    </p:extLst>
  </p:cSld>
  <p:clrMapOvr>
    <a:masterClrMapping/>
  </p:clrMapOvr>
</p:sld>
</file>

<file path=ppt/theme/theme1.xml><?xml version="1.0" encoding="utf-8"?>
<a:theme xmlns:a="http://schemas.openxmlformats.org/drawingml/2006/main" name="Pond design template">
  <a:themeElements>
    <a:clrScheme name="Pond design templat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 design templat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nd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d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d design templat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454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Papyrus</vt:lpstr>
      <vt:lpstr>Perpetua</vt:lpstr>
      <vt:lpstr>Trebuchet MS</vt:lpstr>
      <vt:lpstr>Pond design template</vt:lpstr>
      <vt:lpstr>The Holy Prophet Moses </vt:lpstr>
      <vt:lpstr>The Israelites in Egypt</vt:lpstr>
      <vt:lpstr>PowerPoint Presentation</vt:lpstr>
      <vt:lpstr>Moses</vt:lpstr>
      <vt:lpstr>Moses and the Burning Bush  Exodus 3:1-22</vt:lpstr>
      <vt:lpstr>Moses Returns to Egypt</vt:lpstr>
      <vt:lpstr>The Passover</vt:lpstr>
      <vt:lpstr>PowerPoint Presentation</vt:lpstr>
      <vt:lpstr>The Eucharist</vt:lpstr>
      <vt:lpstr>PowerPoint Presentation</vt:lpstr>
      <vt:lpstr>Flight from Egypt</vt:lpstr>
      <vt:lpstr>PowerPoint Presentation</vt:lpstr>
      <vt:lpstr>Role Play Activity </vt:lpstr>
      <vt:lpstr>Video </vt:lpstr>
      <vt:lpstr>Israelites in the Wilderness</vt:lpstr>
    </vt:vector>
  </TitlesOfParts>
  <Company>University of Nebraska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Prophet Moses</dc:title>
  <dc:creator>cole kennett</dc:creator>
  <cp:lastModifiedBy>Catherine, Sr. Mary</cp:lastModifiedBy>
  <cp:revision>6</cp:revision>
  <dcterms:created xsi:type="dcterms:W3CDTF">2015-04-05T19:37:53Z</dcterms:created>
  <dcterms:modified xsi:type="dcterms:W3CDTF">2015-09-14T20:24:50Z</dcterms:modified>
</cp:coreProperties>
</file>