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84" r:id="rId4"/>
    <p:sldId id="257" r:id="rId5"/>
    <p:sldId id="286" r:id="rId6"/>
    <p:sldId id="258" r:id="rId7"/>
    <p:sldId id="287" r:id="rId8"/>
    <p:sldId id="288" r:id="rId9"/>
    <p:sldId id="261" r:id="rId10"/>
    <p:sldId id="262" r:id="rId11"/>
    <p:sldId id="263" r:id="rId12"/>
    <p:sldId id="277" r:id="rId13"/>
    <p:sldId id="289" r:id="rId14"/>
    <p:sldId id="279" r:id="rId15"/>
    <p:sldId id="280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1C02670-971A-41FD-8688-7B4A57102775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2EFAFE-83F1-4218-A2DD-2E19726F17D8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7D85-6AC0-4EC5-B345-A284839D7E8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9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8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3C75-B71E-4465-9C0A-F57FA889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33DF7A-F983-4C80-B9E3-FEF4A61B6B20}" type="datetimeFigureOut">
              <a:rPr lang="en-US"/>
              <a:pPr>
                <a:defRPr/>
              </a:pPr>
              <a:t>6/30/2015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2430A4-E695-40D4-BFC4-F69E58E78D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DB0-A80D-4F6E-9611-1B7A8C6643CC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2404-433A-40F2-9A7B-AF272ACD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827FC-81D7-47C7-8BF5-25DD930A1645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EF6F6AA-1088-4E42-9332-179FA7CB6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5FCB-C827-4930-BDC7-C331FA5C07C0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5AF3-0168-47A5-A92F-2821083B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F915A3-3C76-4819-AFD9-A80918A5F090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DF0E9-B8D3-42D1-A014-F91E1DB91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EE28-E5CD-4048-8E2C-51941240FB4E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9613-74CD-4CE2-B063-A4EB79C6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FBF4-2612-47BB-B5B4-98B1EC9BE93D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2D0D-B52D-4AF3-8EBE-26263318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83FB-2FAB-401A-8A38-C0DE0EA432C6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4708-2559-4D0B-9153-8D858784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8F51-00BE-42A1-B251-D7B3E53181EF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248A-C910-4E82-ABD5-CF50DCC37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E8F2-D43B-4270-9C87-2483C874B833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FD50-9381-4FE6-BBDE-CC019E63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15C1F-6618-4F53-91DF-88DA944DFF86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D1D60E-2F41-4FE3-9E18-3B385217D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A4A427-D420-4865-A7F6-C0C49FC1CCB8}" type="datetimeFigureOut">
              <a:rPr lang="en-US"/>
              <a:pPr>
                <a:defRPr/>
              </a:pPr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F95AB8-E6AD-4EA8-89C0-633D4070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6096000" cy="2868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Ch. 17</a:t>
            </a:r>
            <a:br>
              <a:rPr lang="en-US" sz="4400" dirty="0" smtClean="0"/>
            </a:br>
            <a:r>
              <a:rPr lang="en-US" sz="5400" dirty="0" smtClean="0"/>
              <a:t>God calls us to reconciliation</a:t>
            </a:r>
            <a:endParaRPr lang="en-US" sz="54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971800" y="3540125"/>
            <a:ext cx="5497513" cy="225107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“Truly, truly, I say to you, unless one is born of water and the Spirit, he cannot enter the kingdom of God.”</a:t>
            </a:r>
          </a:p>
          <a:p>
            <a:pPr algn="l" eaLnBrk="1" hangingPunct="1"/>
            <a:r>
              <a:rPr lang="en-US" sz="2400" dirty="0" smtClean="0"/>
              <a:t>--John 3:5 </a:t>
            </a:r>
          </a:p>
        </p:txBody>
      </p:sp>
      <p:pic>
        <p:nvPicPr>
          <p:cNvPr id="4" name="Picture 3" descr="175.gif"/>
          <p:cNvPicPr>
            <a:picLocks noChangeAspect="1"/>
          </p:cNvPicPr>
          <p:nvPr/>
        </p:nvPicPr>
        <p:blipFill>
          <a:blip r:embed="rId3" cstate="email"/>
          <a:srcRect l="18506" r="26604" b="4445"/>
          <a:stretch>
            <a:fillRect/>
          </a:stretch>
        </p:blipFill>
        <p:spPr>
          <a:xfrm>
            <a:off x="152400" y="152400"/>
            <a:ext cx="2378149" cy="3352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Parents</a:t>
            </a:r>
            <a:endParaRPr lang="en-US" sz="5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466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 infants, our parents act on our behalf, and ask for Baptism for us.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3200" dirty="0" smtClean="0"/>
              <a:t>They help us live out and understand this gift of Baptism.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520">
            <a:off x="4998432" y="988655"/>
            <a:ext cx="3595519" cy="23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40" y="3924059"/>
            <a:ext cx="3717222" cy="24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Baptism is Necessary</a:t>
            </a:r>
            <a:endParaRPr lang="en-US" sz="54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162800" cy="48466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Baptism gives us grace.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3200" dirty="0" smtClean="0"/>
              <a:t>Grace is necessary for our salvation.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3200" dirty="0" smtClean="0"/>
              <a:t>Therefore, baptism is necessary for salvation!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What about those who don’t know about Baptism? </a:t>
            </a:r>
            <a:br>
              <a:rPr lang="en-US" sz="3600" dirty="0" smtClean="0"/>
            </a:br>
            <a:r>
              <a:rPr lang="en-US" sz="3600" dirty="0" smtClean="0"/>
              <a:t>Can they be saved?</a:t>
            </a:r>
            <a:endParaRPr lang="en-US" sz="3600" dirty="0"/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0" y="1935162"/>
            <a:ext cx="7239000" cy="48466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Baptism of desire</a:t>
            </a:r>
          </a:p>
          <a:p>
            <a:pPr lvl="1" eaLnBrk="1" hangingPunct="1"/>
            <a:r>
              <a:rPr lang="en-US" sz="2800" dirty="0" smtClean="0"/>
              <a:t>the possibility of salvation for those, who through no fault of their own, do not know about the necessity of Baptism in order to enter heaven.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Baptism 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blood</a:t>
            </a:r>
            <a:endParaRPr lang="en-US" sz="3100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800" dirty="0"/>
              <a:t>The possibility of salvation for those who have not received the Sacrament of </a:t>
            </a:r>
            <a:r>
              <a:rPr lang="en-US" sz="2800" dirty="0" smtClean="0"/>
              <a:t>Baptism, </a:t>
            </a:r>
            <a:r>
              <a:rPr lang="en-US" sz="2800" dirty="0"/>
              <a:t>but who have died as martyrs for Christ.</a:t>
            </a:r>
          </a:p>
          <a:p>
            <a:pPr lvl="1" eaLnBrk="1" hangingPunct="1"/>
            <a:endParaRPr lang="en-US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gives us much in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“Much will be required of the person entrusted with much, and still more will be demanded of the person entrusted with more.” </a:t>
            </a:r>
            <a:r>
              <a:rPr lang="en-US" sz="2000" dirty="0" smtClean="0"/>
              <a:t>Luke 12:48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We have been given much and much is expected of us.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By our Baptism, we have certain duties/ responsibilities.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45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Duties of Baptism</a:t>
            </a:r>
            <a:endParaRPr lang="en-US" sz="5400" dirty="0"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48466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3200" dirty="0" smtClean="0"/>
              <a:t>Live sacramental lives</a:t>
            </a:r>
          </a:p>
          <a:p>
            <a:pPr lvl="1" eaLnBrk="1" hangingPunct="1"/>
            <a:r>
              <a:rPr lang="en-US" sz="2800" dirty="0" smtClean="0"/>
              <a:t>Prepare for and receive the sacraments.</a:t>
            </a:r>
          </a:p>
          <a:p>
            <a:pPr lvl="1" eaLnBrk="1" hangingPunct="1"/>
            <a:r>
              <a:rPr lang="en-US" sz="2800" dirty="0" smtClean="0"/>
              <a:t>Receive Sacrament of Penance and the Eucharist according to our Easter duty.</a:t>
            </a:r>
          </a:p>
          <a:p>
            <a:pPr lvl="1" eaLnBrk="1" hangingPunct="1"/>
            <a:r>
              <a:rPr lang="en-US" sz="2800" dirty="0" smtClean="0"/>
              <a:t>Get married in the Church.</a:t>
            </a:r>
          </a:p>
          <a:p>
            <a:pPr eaLnBrk="1" hangingPunct="1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200" dirty="0" smtClean="0"/>
              <a:t>Obey </a:t>
            </a:r>
            <a:r>
              <a:rPr lang="en-US" sz="3200" dirty="0"/>
              <a:t>Church teachings</a:t>
            </a:r>
          </a:p>
          <a:p>
            <a:pPr lvl="1" eaLnBrk="1" hangingPunct="1"/>
            <a:r>
              <a:rPr lang="en-US" sz="2800" dirty="0"/>
              <a:t>Learn them first!</a:t>
            </a:r>
          </a:p>
          <a:p>
            <a:pPr lvl="1" eaLnBrk="1" hangingPunct="1"/>
            <a:r>
              <a:rPr lang="en-US" sz="2800" dirty="0" smtClean="0"/>
              <a:t>If we </a:t>
            </a:r>
            <a:r>
              <a:rPr lang="en-US" sz="2800" dirty="0"/>
              <a:t>don’t know what the Church teaches about </a:t>
            </a:r>
            <a:r>
              <a:rPr lang="en-US" sz="2800" dirty="0" smtClean="0"/>
              <a:t>something, find out.</a:t>
            </a:r>
            <a:endParaRPr lang="en-US" sz="2800" dirty="0"/>
          </a:p>
          <a:p>
            <a:pPr lvl="1" eaLnBrk="1" hangingPunct="1"/>
            <a:endParaRPr lang="en-US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Duties of Baptism</a:t>
            </a:r>
            <a:endParaRPr lang="en-US" sz="5400" dirty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48466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3200" dirty="0" smtClean="0"/>
              <a:t>Read Scripture.</a:t>
            </a:r>
          </a:p>
          <a:p>
            <a:pPr lvl="1" eaLnBrk="1" hangingPunct="1"/>
            <a:r>
              <a:rPr lang="en-US" sz="2800" dirty="0" smtClean="0"/>
              <a:t>God communicates to us in the Bible.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3200" dirty="0"/>
              <a:t>Attend Mass on Sundays and Holy </a:t>
            </a:r>
            <a:r>
              <a:rPr lang="en-US" sz="3200" dirty="0" smtClean="0"/>
              <a:t>          Days </a:t>
            </a:r>
            <a:r>
              <a:rPr lang="en-US" sz="3200" dirty="0"/>
              <a:t>of </a:t>
            </a:r>
            <a:r>
              <a:rPr lang="en-US" sz="3200" dirty="0" smtClean="0"/>
              <a:t>Obligation.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3200" dirty="0" smtClean="0"/>
              <a:t>Pray.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3200" dirty="0" smtClean="0"/>
              <a:t>Do good works.</a:t>
            </a:r>
            <a:endParaRPr lang="en-US" sz="3200" dirty="0"/>
          </a:p>
          <a:p>
            <a:pPr lvl="1" eaLnBrk="1" hangingPunct="1"/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 rot="633888">
            <a:off x="3974623" y="4689413"/>
            <a:ext cx="4739344" cy="1446550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Is God asking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too much?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23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atthew 3:13-17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Jesus came from Galilee to John at the Jordan to be baptized by him. </a:t>
            </a:r>
            <a:r>
              <a:rPr lang="en-US" dirty="0" smtClean="0"/>
              <a:t>John </a:t>
            </a:r>
            <a:r>
              <a:rPr lang="en-US" dirty="0"/>
              <a:t>tried to prevent him, saying, “I need to be baptized by you, and yet you are coming to me</a:t>
            </a:r>
            <a:r>
              <a:rPr lang="en-US" dirty="0" smtClean="0"/>
              <a:t>?” Jesus </a:t>
            </a:r>
            <a:r>
              <a:rPr lang="en-US" dirty="0"/>
              <a:t>said to him in reply, “Allow it now, for thus it is fitting for us to fulfill all righteousness.” Then he allowed him. </a:t>
            </a:r>
            <a:r>
              <a:rPr lang="en-US" dirty="0" smtClean="0"/>
              <a:t>After </a:t>
            </a:r>
            <a:r>
              <a:rPr lang="en-US" dirty="0"/>
              <a:t>Jesus was baptized, he came up from the water and behold, the heavens were </a:t>
            </a:r>
            <a:r>
              <a:rPr lang="en-US" dirty="0" smtClean="0"/>
              <a:t>opened, </a:t>
            </a:r>
            <a:r>
              <a:rPr lang="en-US" dirty="0"/>
              <a:t>and he saw the Spirit of God descending like a dove [and] coming upon him. </a:t>
            </a:r>
            <a:r>
              <a:rPr lang="en-US" dirty="0" smtClean="0"/>
              <a:t>And </a:t>
            </a:r>
            <a:r>
              <a:rPr lang="en-US" dirty="0"/>
              <a:t>a voice came from the heavens, saying, “This is my beloved </a:t>
            </a:r>
            <a:r>
              <a:rPr lang="en-US" dirty="0" smtClean="0"/>
              <a:t>Son, with </a:t>
            </a:r>
            <a:r>
              <a:rPr lang="en-US" dirty="0"/>
              <a:t>whom I am well pleased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2056"/>
            <a:ext cx="1752600" cy="17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77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776008"/>
            <a:ext cx="5867400" cy="1938992"/>
          </a:xfrm>
          <a:prstGeom prst="rect">
            <a:avLst/>
          </a:prstGeom>
          <a:solidFill>
            <a:schemeClr val="bg2">
              <a:lumMod val="2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“You are free to eat from any of the trees in the garden, except the tree of knowledge of good and evil.”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Gen. 2:16-17</a:t>
            </a:r>
            <a:endParaRPr lang="en-US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64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1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493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God wants us to be Reconciled with Him!</a:t>
            </a:r>
            <a:endParaRPr lang="en-US" sz="4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846638"/>
          </a:xfrm>
        </p:spPr>
        <p:txBody>
          <a:bodyPr/>
          <a:lstStyle/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en-US" sz="3200" dirty="0" smtClean="0"/>
              <a:t>Reconciliation: the act of re-establishing friendship between two or more persons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53840"/>
            <a:ext cx="3854245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God wants us to be Reconciled with Him!</a:t>
            </a:r>
            <a:endParaRPr lang="en-US" sz="4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846638"/>
          </a:xfrm>
        </p:spPr>
        <p:txBody>
          <a:bodyPr/>
          <a:lstStyle/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en-US" sz="3200" dirty="0" smtClean="0"/>
              <a:t>“Good News” = Jesus reconciles us to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John 3:16 – “For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God so loved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 that he gave his only son, so that everyone who believes in him might not perish but might have eternal life.”</a:t>
            </a:r>
          </a:p>
          <a:p>
            <a:pPr lvl="0" eaLnBrk="1" hangingPunct="1">
              <a:buClr>
                <a:srgbClr val="B13F9A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Jesus established Baptism to justify us and reconcile us with God.</a:t>
            </a:r>
          </a:p>
          <a:p>
            <a:pPr lvl="1" eaLnBrk="1" hangingPunct="1">
              <a:buClr>
                <a:srgbClr val="B13F9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Do you remember where in the Bible Jesus instituted Baptism?  __________________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9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00600" y="5939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Matthew 28:19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129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</a:p>
          <a:p>
            <a:endParaRPr lang="en-US" sz="2000" dirty="0" smtClean="0"/>
          </a:p>
          <a:p>
            <a:r>
              <a:rPr lang="en-US" dirty="0" smtClean="0"/>
              <a:t>Reconciliation</a:t>
            </a:r>
          </a:p>
          <a:p>
            <a:endParaRPr lang="en-US" sz="2000" dirty="0" smtClean="0"/>
          </a:p>
          <a:p>
            <a:r>
              <a:rPr lang="en-US" dirty="0" smtClean="0"/>
              <a:t>Divine Filiation – makes us sons and daughters of God.</a:t>
            </a:r>
          </a:p>
          <a:p>
            <a:endParaRPr lang="en-US" sz="2000" dirty="0" smtClean="0"/>
          </a:p>
          <a:p>
            <a:r>
              <a:rPr lang="en-US" dirty="0" smtClean="0"/>
              <a:t>Gives us new life through grace in our soul.</a:t>
            </a:r>
          </a:p>
          <a:p>
            <a:endParaRPr lang="en-US" sz="2000" dirty="0" smtClean="0"/>
          </a:p>
          <a:p>
            <a:r>
              <a:rPr lang="en-US" dirty="0" smtClean="0"/>
              <a:t>Makes us members of the Church.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18807"/>
          <a:stretch/>
        </p:blipFill>
        <p:spPr bwMode="auto">
          <a:xfrm>
            <a:off x="5918200" y="975632"/>
            <a:ext cx="2844800" cy="222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172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Baptism we also receive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indelible mark on our soul.</a:t>
            </a:r>
          </a:p>
          <a:p>
            <a:pPr lvl="1"/>
            <a:r>
              <a:rPr lang="en-US" dirty="0" smtClean="0"/>
              <a:t>A permanent mark that we are a Christian.</a:t>
            </a:r>
          </a:p>
          <a:p>
            <a:pPr lvl="1"/>
            <a:r>
              <a:rPr lang="en-US" dirty="0" smtClean="0"/>
              <a:t>We are sealed with Christ.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46119"/>
            <a:ext cx="4084550" cy="31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872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Free choice</a:t>
            </a:r>
            <a:endParaRPr lang="en-US" sz="54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Jesus won grace for everyone, </a:t>
            </a:r>
            <a:r>
              <a:rPr lang="en-US" sz="3200" u="sng" dirty="0" smtClean="0"/>
              <a:t>but</a:t>
            </a:r>
            <a:r>
              <a:rPr lang="en-US" sz="3200" dirty="0" smtClean="0"/>
              <a:t> we must choose to receive it.</a:t>
            </a:r>
          </a:p>
          <a:p>
            <a:pPr lvl="1" eaLnBrk="1" hangingPunct="1"/>
            <a:r>
              <a:rPr lang="en-US" sz="2800" dirty="0" smtClean="0"/>
              <a:t>God never forces us.</a:t>
            </a:r>
          </a:p>
          <a:p>
            <a:pPr lvl="1" eaLnBrk="1" hangingPunct="1"/>
            <a:r>
              <a:rPr lang="en-US" sz="2800" dirty="0" smtClean="0"/>
              <a:t>He gives us free will to choose.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 smtClean="0"/>
              <a:t>We receive this grace in Baptism.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618</TotalTime>
  <Words>677</Words>
  <Application>Microsoft Office PowerPoint</Application>
  <PresentationFormat>On-screen Show (4:3)</PresentationFormat>
  <Paragraphs>78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Ch. 17 God calls us to reconciliation</vt:lpstr>
      <vt:lpstr>PowerPoint Presentation</vt:lpstr>
      <vt:lpstr>PowerPoint Presentation</vt:lpstr>
      <vt:lpstr>God wants us to be Reconciled with Him!</vt:lpstr>
      <vt:lpstr>God wants us to be Reconciled with Him!</vt:lpstr>
      <vt:lpstr>PowerPoint Presentation</vt:lpstr>
      <vt:lpstr>Effects of Baptism</vt:lpstr>
      <vt:lpstr>At Baptism we also receive …</vt:lpstr>
      <vt:lpstr>Free choice</vt:lpstr>
      <vt:lpstr>Parents</vt:lpstr>
      <vt:lpstr>Baptism is Necessary</vt:lpstr>
      <vt:lpstr>What about those who don’t know about Baptism?  Can they be saved?</vt:lpstr>
      <vt:lpstr>God gives us much in baptism</vt:lpstr>
      <vt:lpstr>Duties of Baptism</vt:lpstr>
      <vt:lpstr>Duties of Baptism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calls us to reconciliation</dc:title>
  <dc:creator>Sr. Mary Catherine</dc:creator>
  <cp:lastModifiedBy>Sr. Marie Caritas</cp:lastModifiedBy>
  <cp:revision>62</cp:revision>
  <dcterms:created xsi:type="dcterms:W3CDTF">2008-02-12T16:59:41Z</dcterms:created>
  <dcterms:modified xsi:type="dcterms:W3CDTF">2015-06-30T17:55:11Z</dcterms:modified>
</cp:coreProperties>
</file>