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83" r:id="rId4"/>
    <p:sldId id="266" r:id="rId5"/>
    <p:sldId id="271" r:id="rId6"/>
    <p:sldId id="261" r:id="rId7"/>
    <p:sldId id="272" r:id="rId8"/>
    <p:sldId id="281" r:id="rId9"/>
    <p:sldId id="282" r:id="rId10"/>
    <p:sldId id="284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98" autoAdjust="0"/>
  </p:normalViewPr>
  <p:slideViewPr>
    <p:cSldViewPr>
      <p:cViewPr varScale="1">
        <p:scale>
          <a:sx n="45" d="100"/>
          <a:sy n="45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3ACCEA12-379A-45E0-92FC-DC295B91B85F}" type="slidenum">
              <a:rPr lang="en-US" altLang="en-US"/>
              <a:pPr/>
              <a:t>0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437D2BA-B200-4825-A38A-461495B387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7D2BA-B200-4825-A38A-461495B38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619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7D2BA-B200-4825-A38A-461495B38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784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6E5FAD-B300-40D0-A5CF-241054483ED9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Life is like a football game.  In the game you try and get the ball and get to the end zone and make a touchdown, but you can’t do this without the football. You can fumble the ball (sin) and intercept the ball (Confession/doing penance). Every Eucharist is a first down.  But you can’t make a touchdown without the football=grace.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5669D7-23F7-472E-B361-5C7E4F52970B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Life is like a football game.  In the game you try and get the ball and get to the end zone and make a touchdown, but you can’t do this without the football. You can fumble the ball (sin) and intercept the ball (Confession/doing penance). Every Eucharist is a first down.  But you can’t make a touchdown without the football=grace.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E988D8-1BEC-410E-9D18-64C27F6351A1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5429E4-8379-4C03-B5AA-2552A9616414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7B575-2359-48C2-98FE-E5D144C7D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00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45B7C-C363-4EA2-A101-CF7A1E0E4D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15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14CC7-3783-4B33-9D3C-470C62201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05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1B352-FE54-4D78-A2D4-5EFC6E5C2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44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F9EA1-1706-4A9E-AF8D-7BC2D4358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62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19861-16FC-4018-9EAE-B2F7E881B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80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A5AFE-C59A-49CC-9C80-2AFAACBD1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4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C58E1-CC7F-464A-92DB-E4C3394830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39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5BC95-E666-4479-9A4A-0BD0475C0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55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3D60-1025-47CB-A5C6-22AC3A10D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80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308CD-CE0F-4543-8DA0-9DE6811E1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96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E585EF-7545-432E-84D4-78B486B4E5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Chapter 13: Grace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00200"/>
            <a:ext cx="83820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We need grace to get to heaven.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Grace is like a football.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You have to have the football to score a touchdown!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03638"/>
            <a:ext cx="3124200" cy="254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296400" y="28956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kern="0" dirty="0" smtClean="0"/>
              <a:t>Grace is necessary for Salvation.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kern="0" dirty="0" smtClean="0"/>
              <a:t>Sanctifying Grace=Sacraments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kern="0" dirty="0" smtClean="0"/>
              <a:t>Actual grace = Inspired opportunities to do good and grow in holiness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God’s gift to us: </a:t>
            </a:r>
            <a:br>
              <a:rPr lang="en-US" altLang="en-US" sz="3600" smtClean="0"/>
            </a:br>
            <a:r>
              <a:rPr lang="en-US" altLang="en-US" sz="3600" smtClean="0"/>
              <a:t>another way to look at grace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286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2800" dirty="0" smtClean="0"/>
              <a:t>This turtle wasn’t able to get to the top of the </a:t>
            </a:r>
            <a:endParaRPr lang="en-US" altLang="en-US" sz="2800" dirty="0" smtClean="0"/>
          </a:p>
          <a:p>
            <a:pPr marL="0" indent="0" algn="ctr">
              <a:buFontTx/>
              <a:buNone/>
            </a:pPr>
            <a:r>
              <a:rPr lang="en-US" altLang="en-US" sz="2800" dirty="0" smtClean="0"/>
              <a:t>post on his own; someone put him there.  </a:t>
            </a:r>
          </a:p>
          <a:p>
            <a:pPr marL="0" indent="0" algn="ctr">
              <a:buFontTx/>
              <a:buNone/>
            </a:pPr>
            <a:r>
              <a:rPr lang="en-US" altLang="en-US" sz="2800" dirty="0" smtClean="0"/>
              <a:t>We can’t get to heaven on our own; </a:t>
            </a:r>
          </a:p>
          <a:p>
            <a:pPr marL="0" indent="0" algn="ctr">
              <a:buFontTx/>
              <a:buNone/>
            </a:pPr>
            <a:r>
              <a:rPr lang="en-US" altLang="en-US" sz="2800" dirty="0" smtClean="0"/>
              <a:t>we need God’s grace to get there!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00" y="1600200"/>
            <a:ext cx="3556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What you will know by the end of class: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two kinds of grace</a:t>
            </a:r>
          </a:p>
          <a:p>
            <a:pPr lvl="1" eaLnBrk="1" hangingPunct="1"/>
            <a:r>
              <a:rPr lang="en-US" altLang="en-US" smtClean="0"/>
              <a:t>sanctifying grace </a:t>
            </a:r>
          </a:p>
          <a:p>
            <a:pPr lvl="1" eaLnBrk="1" hangingPunct="1"/>
            <a:r>
              <a:rPr lang="en-US" altLang="en-US" smtClean="0"/>
              <a:t>actual grace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What the purpose of our life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mtClean="0"/>
              <a:t>The definition of grace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Grace is the free gift God gives us </a:t>
            </a:r>
            <a:endParaRPr lang="en-US" sz="2800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by </a:t>
            </a:r>
            <a:r>
              <a:rPr lang="en-US" sz="2800" dirty="0"/>
              <a:t>which we reach heaven. </a:t>
            </a:r>
            <a:endParaRPr lang="en-US" altLang="en-US" sz="2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b="1" dirty="0"/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2558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 smtClean="0"/>
              <a:t>Two kinds of grace</a:t>
            </a: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533400" y="3135313"/>
            <a:ext cx="8077200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/>
              <a:t>Sanctifying Grace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Gives us a share in God’s own life, making us His adopted children and making it possible for us to be with Him in heaven.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/>
              <a:t>Actual Grace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The day-to-day help that enlightens our mind and strengthens our will so that we may do good and avoid evil.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Sanctifying Grace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Jesus and Mary were/are always full of sanctifying grace.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We receive sanctifying grace at Baptism.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Share in God’s life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Makes us holy, children of God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Gives us supernatural powers of faith, hope and charity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Allows us to get to heaven - to be saved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Received in all 7 Sacraments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Only lost by mortal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Actual Grace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Actual Grace</a:t>
            </a:r>
          </a:p>
          <a:p>
            <a:pPr lvl="1" eaLnBrk="1" hangingPunct="1"/>
            <a:r>
              <a:rPr lang="en-US" altLang="en-US" sz="2400" smtClean="0"/>
              <a:t>day-to-day help that enlightens our mind and strengthens our will so that we may do good and avoid evil. </a:t>
            </a:r>
          </a:p>
          <a:p>
            <a:pPr lvl="1" eaLnBrk="1" hangingPunct="1"/>
            <a:r>
              <a:rPr lang="en-US" altLang="en-US" sz="2400" smtClean="0"/>
              <a:t>Enlightens our mind</a:t>
            </a:r>
          </a:p>
          <a:p>
            <a:pPr lvl="1" eaLnBrk="1" hangingPunct="1"/>
            <a:r>
              <a:rPr lang="en-US" altLang="en-US" sz="2400" smtClean="0"/>
              <a:t>Helps strengthen our will</a:t>
            </a:r>
          </a:p>
          <a:p>
            <a:pPr lvl="1" eaLnBrk="1" hangingPunct="1"/>
            <a:r>
              <a:rPr lang="en-US" altLang="en-US" sz="2400" smtClean="0"/>
              <a:t>Allows us to do good works and avoid sin.</a:t>
            </a:r>
          </a:p>
          <a:p>
            <a:pPr lvl="1" eaLnBrk="1" hangingPunct="1"/>
            <a:endParaRPr lang="en-US" altLang="en-US" sz="2400" smtClean="0"/>
          </a:p>
          <a:p>
            <a:pPr lvl="1" eaLnBrk="1" hangingPunct="1"/>
            <a:r>
              <a:rPr lang="en-US" altLang="en-US" sz="2400" smtClean="0"/>
              <a:t>What are some examples of actual grace in your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Purpose of Our Lives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know, love and serve God in this life so we can be happy with him in heaven.</a:t>
            </a:r>
          </a:p>
          <a:p>
            <a:pPr lvl="1" eaLnBrk="1" hangingPunct="1"/>
            <a:r>
              <a:rPr lang="en-US" altLang="en-US" smtClean="0"/>
              <a:t>We can only do this with God’s gift of grace.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We have free will: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We must chose to receive grace, to receive the sacraments, to grow in grace.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We can chose to lose grace through mortal sin.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Our thoughts, words, deeds and omissions determine our ability to receive, sustain and reject grace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Ask ourselves, “What is Jesus asking of me?”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Saints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are all called to be Saints!</a:t>
            </a:r>
          </a:p>
          <a:p>
            <a:pPr eaLnBrk="1" hangingPunct="1"/>
            <a:r>
              <a:rPr lang="en-US" altLang="en-US" smtClean="0"/>
              <a:t>We are all given the grace necessary, we just have to listen and receive the grace offered to us.</a:t>
            </a:r>
          </a:p>
          <a:p>
            <a:pPr eaLnBrk="1" hangingPunct="1"/>
            <a:r>
              <a:rPr lang="en-US" altLang="en-US" smtClean="0"/>
              <a:t>God knows what we need and gives us the ability to succeed and gives us enough grace to be a saint and be happy forever in heaven.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Let’s go back to the </a:t>
            </a:r>
            <a:br>
              <a:rPr lang="en-US" altLang="en-US" smtClean="0"/>
            </a:br>
            <a:r>
              <a:rPr lang="en-US" altLang="en-US" smtClean="0"/>
              <a:t>football analogy …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Your life is like a football game:</a:t>
            </a:r>
          </a:p>
          <a:p>
            <a:endParaRPr lang="en-US" altLang="en-US" smtClean="0"/>
          </a:p>
          <a:p>
            <a:r>
              <a:rPr lang="en-US" altLang="en-US" smtClean="0"/>
              <a:t>Grace is the football.  You want                   to keep possession of the ball.</a:t>
            </a:r>
          </a:p>
          <a:p>
            <a:endParaRPr lang="en-US" altLang="en-US" smtClean="0"/>
          </a:p>
          <a:p>
            <a:r>
              <a:rPr lang="en-US" altLang="en-US" smtClean="0"/>
              <a:t>The goal of the game is to get the ball (grace) and get to the end zone (heaven). 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0"/>
            <a:ext cx="1541463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Let’s go back to the </a:t>
            </a:r>
            <a:br>
              <a:rPr lang="en-US" altLang="en-US" smtClean="0"/>
            </a:br>
            <a:r>
              <a:rPr lang="en-US" altLang="en-US" smtClean="0"/>
              <a:t>football analogy …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 may fumble the ball (fumbling             the ball = sin).</a:t>
            </a:r>
          </a:p>
          <a:p>
            <a:endParaRPr lang="en-US" altLang="en-US" smtClean="0"/>
          </a:p>
          <a:p>
            <a:r>
              <a:rPr lang="en-US" altLang="en-US" smtClean="0"/>
              <a:t>You may intercept the ball (intercepting the ball = Confession/doing penance).</a:t>
            </a:r>
          </a:p>
          <a:p>
            <a:endParaRPr lang="en-US" altLang="en-US" smtClean="0"/>
          </a:p>
          <a:p>
            <a:r>
              <a:rPr lang="en-US" altLang="en-US" smtClean="0"/>
              <a:t>Receiving Communion is like getting a first down. 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0"/>
            <a:ext cx="1541463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8871</TotalTime>
  <Words>694</Words>
  <Application>Microsoft Office PowerPoint</Application>
  <PresentationFormat>On-screen Show (4:3)</PresentationFormat>
  <Paragraphs>78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Chapter 13: Grace</vt:lpstr>
      <vt:lpstr>What you will know by the end of class:</vt:lpstr>
      <vt:lpstr>The definition of grace</vt:lpstr>
      <vt:lpstr>Sanctifying Grace</vt:lpstr>
      <vt:lpstr>Actual Grace</vt:lpstr>
      <vt:lpstr>The Purpose of Our Lives</vt:lpstr>
      <vt:lpstr>Saints</vt:lpstr>
      <vt:lpstr>Let’s go back to the  football analogy … </vt:lpstr>
      <vt:lpstr>Let’s go back to the  football analogy … </vt:lpstr>
      <vt:lpstr>God’s gift to us:  another way to look at grace</vt:lpstr>
    </vt:vector>
  </TitlesOfParts>
  <Company>Catholic Diocese of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Grace</dc:title>
  <dc:creator>Administrator</dc:creator>
  <cp:lastModifiedBy>Sr. Marie Caritas</cp:lastModifiedBy>
  <cp:revision>26</cp:revision>
  <dcterms:created xsi:type="dcterms:W3CDTF">2008-02-16T20:19:31Z</dcterms:created>
  <dcterms:modified xsi:type="dcterms:W3CDTF">2015-08-05T17:03:06Z</dcterms:modified>
</cp:coreProperties>
</file>